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3" r:id="rId4"/>
    <p:sldId id="260" r:id="rId5"/>
    <p:sldId id="257" r:id="rId6"/>
    <p:sldId id="258" r:id="rId7"/>
    <p:sldId id="259" r:id="rId8"/>
    <p:sldId id="264" r:id="rId9"/>
    <p:sldId id="265" r:id="rId10"/>
    <p:sldId id="266" r:id="rId11"/>
    <p:sldId id="267" r:id="rId12"/>
    <p:sldId id="268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8660" y="1734185"/>
            <a:ext cx="10942955" cy="278130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/>
            <a:endParaRPr lang="ru-RU" altLang="ru-RU" sz="6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4420" y="5810885"/>
            <a:ext cx="10696575" cy="76200"/>
          </a:xfrm>
        </p:spPr>
        <p:txBody>
          <a:bodyPr/>
          <a:p>
            <a:pPr algn="ctr"/>
            <a:r>
              <a:rPr lang="ru-RU" altLang="en-US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:rPr>
              <a:t>МАОУ «Лицей №11» г.Ростова-на-Дону           </a:t>
            </a:r>
            <a:endParaRPr lang="ru-RU" altLang="en-US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9800" y="344805"/>
            <a:ext cx="8425815" cy="5466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IMG-20191209-WA001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443990" y="1174750"/>
            <a:ext cx="3714750" cy="4953000"/>
          </a:xfrm>
          <a:prstGeom prst="rect">
            <a:avLst/>
          </a:prstGeom>
        </p:spPr>
      </p:pic>
      <p:pic>
        <p:nvPicPr>
          <p:cNvPr id="8" name="Замещающее содержимое 7" descr="IMG-20191209-WA003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89190" y="1174750"/>
            <a:ext cx="280035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IMG-20191209-WA003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9600" y="2128520"/>
            <a:ext cx="5384800" cy="3044190"/>
          </a:xfrm>
          <a:prstGeom prst="rect">
            <a:avLst/>
          </a:prstGeom>
        </p:spPr>
      </p:pic>
      <p:pic>
        <p:nvPicPr>
          <p:cNvPr id="8" name="Замещающее содержимое 7" descr="IMG-20191209-WA003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89190" y="1174750"/>
            <a:ext cx="280035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IMG-20191209-WA003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91465" y="1718945"/>
            <a:ext cx="6834505" cy="3863975"/>
          </a:xfrm>
          <a:prstGeom prst="rect">
            <a:avLst/>
          </a:prstGeom>
        </p:spPr>
      </p:pic>
      <p:pic>
        <p:nvPicPr>
          <p:cNvPr id="8" name="Замещающее содержимое 7" descr="IMG-20190825-WA0011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81620" y="401320"/>
            <a:ext cx="3405505" cy="6054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671060" y="571500"/>
            <a:ext cx="7051040" cy="6273800"/>
          </a:xfrm>
        </p:spPr>
        <p:txBody>
          <a:bodyPr/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r>
              <a:rPr lang="ru-RU" altLang="en-US"/>
              <a:t>«Каждый молодой человек должен осознать, что здоровый образ жизни это успех, его личный успех»</a:t>
            </a:r>
            <a:endParaRPr lang="ru-RU" altLang="en-US"/>
          </a:p>
        </p:txBody>
      </p:sp>
      <p:pic>
        <p:nvPicPr>
          <p:cNvPr id="-2147482618" name="Замещающее содержимое -2147482619" descr="IMG_256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2950" y="1673860"/>
            <a:ext cx="3509645" cy="35096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3" name="Замещающее содержимое 2" descr="IMG-20191209-WA0018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443990" y="750570"/>
            <a:ext cx="4032885" cy="5377180"/>
          </a:xfrm>
          <a:prstGeom prst="rect">
            <a:avLst/>
          </a:prstGeom>
        </p:spPr>
      </p:pic>
      <p:pic>
        <p:nvPicPr>
          <p:cNvPr id="9" name="Замещающее содержимое 8" descr="IMG-20191209-WA0017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631315"/>
            <a:ext cx="53848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pPr algn="ctr"/>
            <a:r>
              <a:rPr lang="ru-RU" altLang="en-US">
                <a:solidFill>
                  <a:schemeClr val="accent4"/>
                </a:solidFill>
              </a:rPr>
              <a:t>	</a:t>
            </a:r>
            <a:endParaRPr lang="ru-RU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Замещающее содержимое 2" descr="зож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9600" y="190500"/>
            <a:ext cx="5384800" cy="3587115"/>
          </a:xfrm>
          <a:prstGeom prst="rect">
            <a:avLst/>
          </a:prstGeom>
        </p:spPr>
      </p:pic>
      <p:pic>
        <p:nvPicPr>
          <p:cNvPr id="4" name="Замещающее содержимое 3" descr="зож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2678430"/>
            <a:ext cx="5384800" cy="35871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IMG-20191209-WA0032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097280" y="327660"/>
            <a:ext cx="3470910" cy="6140450"/>
          </a:xfrm>
          <a:prstGeom prst="rect">
            <a:avLst/>
          </a:prstGeom>
        </p:spPr>
      </p:pic>
      <p:pic>
        <p:nvPicPr>
          <p:cNvPr id="9" name="Замещающее содержимое 8" descr="IMG-20191209-WA001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61405" y="327660"/>
            <a:ext cx="4652010" cy="6202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IMG-20190825-WA001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908810" y="521335"/>
            <a:ext cx="3153410" cy="5606415"/>
          </a:xfrm>
          <a:prstGeom prst="rect">
            <a:avLst/>
          </a:prstGeom>
        </p:spPr>
      </p:pic>
      <p:pic>
        <p:nvPicPr>
          <p:cNvPr id="8" name="Замещающее содержимое 7" descr="IMG_20190824_110137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4265" y="433705"/>
            <a:ext cx="4340860" cy="57816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IMG-20190826-WA0038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908810" y="1174750"/>
            <a:ext cx="2785745" cy="4953000"/>
          </a:xfrm>
          <a:prstGeom prst="rect">
            <a:avLst/>
          </a:prstGeom>
        </p:spPr>
      </p:pic>
      <p:pic>
        <p:nvPicPr>
          <p:cNvPr id="8" name="Замещающее содержимое 7" descr="зож7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857375"/>
            <a:ext cx="5384800" cy="35871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3" name="Замещающее содержимое 2" descr="зож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9600" y="1857375"/>
            <a:ext cx="5384800" cy="3587115"/>
          </a:xfrm>
          <a:prstGeom prst="rect">
            <a:avLst/>
          </a:prstGeom>
        </p:spPr>
      </p:pic>
      <p:pic>
        <p:nvPicPr>
          <p:cNvPr id="9" name="Замещающее содержимое 8" descr="зож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857375"/>
            <a:ext cx="5384800" cy="358711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зож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9600" y="1857375"/>
            <a:ext cx="5384800" cy="3587115"/>
          </a:xfrm>
          <a:prstGeom prst="rect">
            <a:avLst/>
          </a:prstGeom>
        </p:spPr>
      </p:pic>
      <p:pic>
        <p:nvPicPr>
          <p:cNvPr id="8" name="Замещающее содержимое 7" descr="зож6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857375"/>
            <a:ext cx="5384800" cy="35871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WPS Presentation</Application>
  <PresentationFormat>Широкоэкранный</PresentationFormat>
  <Paragraphs>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SimSun</vt:lpstr>
      <vt:lpstr>Wingdings</vt:lpstr>
      <vt:lpstr>Times New Roman</vt:lpstr>
      <vt:lpstr>Calibri</vt:lpstr>
      <vt:lpstr>Microsoft YaHei</vt:lpstr>
      <vt:lpstr/>
      <vt:lpstr>Arial Unicode MS</vt:lpstr>
      <vt:lpstr>Segoe Print</vt:lpstr>
      <vt:lpstr>Green Color</vt:lpstr>
      <vt:lpstr>ВОДОРОСЛИ</vt:lpstr>
      <vt:lpstr>PowerPoint 演示文稿</vt:lpstr>
      <vt:lpstr>PowerPoint 演示文稿</vt:lpstr>
      <vt:lpstr>	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elena</dc:creator>
  <cp:lastModifiedBy>elena</cp:lastModifiedBy>
  <cp:revision>15</cp:revision>
  <dcterms:created xsi:type="dcterms:W3CDTF">2019-01-06T23:52:00Z</dcterms:created>
  <dcterms:modified xsi:type="dcterms:W3CDTF">2019-12-10T20:22:21Z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1049-11.2.0.9070</vt:lpwstr>
  </property>
</Properties>
</file>