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2"/>
  </p:notesMasterIdLst>
  <p:sldIdLst>
    <p:sldId id="301" r:id="rId2"/>
    <p:sldId id="302" r:id="rId3"/>
    <p:sldId id="258" r:id="rId4"/>
    <p:sldId id="263" r:id="rId5"/>
    <p:sldId id="307" r:id="rId6"/>
    <p:sldId id="311" r:id="rId7"/>
    <p:sldId id="308" r:id="rId8"/>
    <p:sldId id="309" r:id="rId9"/>
    <p:sldId id="310" r:id="rId10"/>
    <p:sldId id="30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C3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B62E40-5D57-433C-A9BC-E701EE4BEA56}" type="doc">
      <dgm:prSet loTypeId="urn:microsoft.com/office/officeart/2005/8/layout/radial5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DE0B93B-AC0F-4B41-A800-72E2470833FF}">
      <dgm:prSet phldrT="[Текст]"/>
      <dgm:spPr/>
      <dgm:t>
        <a:bodyPr/>
        <a:lstStyle/>
        <a:p>
          <a:r>
            <a:rPr lang="ru-RU" dirty="0"/>
            <a:t>МАОУ «Лицей 11»</a:t>
          </a:r>
        </a:p>
      </dgm:t>
    </dgm:pt>
    <dgm:pt modelId="{D3F78B89-E3A6-439B-B7AE-B3EEF926C727}" type="parTrans" cxnId="{7F136C41-E93D-4C6E-A82F-5347D15BFBA9}">
      <dgm:prSet/>
      <dgm:spPr/>
      <dgm:t>
        <a:bodyPr/>
        <a:lstStyle/>
        <a:p>
          <a:endParaRPr lang="ru-RU"/>
        </a:p>
      </dgm:t>
    </dgm:pt>
    <dgm:pt modelId="{210A1ED1-1741-4AFF-866F-BA32D6B12E83}" type="sibTrans" cxnId="{7F136C41-E93D-4C6E-A82F-5347D15BFBA9}">
      <dgm:prSet/>
      <dgm:spPr/>
      <dgm:t>
        <a:bodyPr/>
        <a:lstStyle/>
        <a:p>
          <a:endParaRPr lang="ru-RU"/>
        </a:p>
      </dgm:t>
    </dgm:pt>
    <dgm:pt modelId="{0D203572-BB0E-48B8-AC4C-86A5AD12220B}">
      <dgm:prSet phldrT="[Текст]" custT="1"/>
      <dgm:spPr/>
      <dgm:t>
        <a:bodyPr/>
        <a:lstStyle/>
        <a:p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ДОНОРЫ ДОНА</a:t>
          </a:r>
        </a:p>
      </dgm:t>
    </dgm:pt>
    <dgm:pt modelId="{578A29C4-0029-4DB5-A19F-1E1FEC8F89DB}" type="parTrans" cxnId="{D18B12ED-6FB8-449E-97B8-426F8076B045}">
      <dgm:prSet/>
      <dgm:spPr/>
      <dgm:t>
        <a:bodyPr/>
        <a:lstStyle/>
        <a:p>
          <a:endParaRPr lang="ru-RU"/>
        </a:p>
      </dgm:t>
    </dgm:pt>
    <dgm:pt modelId="{AC0C76BD-5FD3-4322-B85D-17F7036C6F75}" type="sibTrans" cxnId="{D18B12ED-6FB8-449E-97B8-426F8076B045}">
      <dgm:prSet/>
      <dgm:spPr/>
      <dgm:t>
        <a:bodyPr/>
        <a:lstStyle/>
        <a:p>
          <a:endParaRPr lang="ru-RU"/>
        </a:p>
      </dgm:t>
    </dgm:pt>
    <dgm:pt modelId="{6CE0C550-5754-4103-AF9F-18CD47F4704A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Умный ростов</a:t>
          </a:r>
        </a:p>
      </dgm:t>
    </dgm:pt>
    <dgm:pt modelId="{175CF35C-D33D-4771-9362-4B210D90DCE6}" type="parTrans" cxnId="{B91DCFFD-1FFE-4C2A-8FC8-5C5C5F978A6F}">
      <dgm:prSet/>
      <dgm:spPr/>
      <dgm:t>
        <a:bodyPr/>
        <a:lstStyle/>
        <a:p>
          <a:endParaRPr lang="ru-RU"/>
        </a:p>
      </dgm:t>
    </dgm:pt>
    <dgm:pt modelId="{BBC5B772-4C65-4D29-A9D1-FE50ADBB3A3F}" type="sibTrans" cxnId="{B91DCFFD-1FFE-4C2A-8FC8-5C5C5F978A6F}">
      <dgm:prSet/>
      <dgm:spPr/>
      <dgm:t>
        <a:bodyPr/>
        <a:lstStyle/>
        <a:p>
          <a:endParaRPr lang="ru-RU"/>
        </a:p>
      </dgm:t>
    </dgm:pt>
    <dgm:pt modelId="{FF082930-6ACE-460C-AA51-53DB1E95B69A}">
      <dgm:prSet phldrT="[Текст]" custT="1"/>
      <dgm:spPr/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РОСТГМУ</a:t>
          </a:r>
        </a:p>
      </dgm:t>
    </dgm:pt>
    <dgm:pt modelId="{0ABF8045-10A7-4D1E-A2B7-EB70C03F72C9}" type="parTrans" cxnId="{2D9C9A99-10BC-41E5-BBE5-26F64463BC59}">
      <dgm:prSet/>
      <dgm:spPr/>
      <dgm:t>
        <a:bodyPr/>
        <a:lstStyle/>
        <a:p>
          <a:endParaRPr lang="ru-RU"/>
        </a:p>
      </dgm:t>
    </dgm:pt>
    <dgm:pt modelId="{44062CBC-E26C-448D-9498-ABAD30FA803C}" type="sibTrans" cxnId="{2D9C9A99-10BC-41E5-BBE5-26F64463BC59}">
      <dgm:prSet/>
      <dgm:spPr/>
      <dgm:t>
        <a:bodyPr/>
        <a:lstStyle/>
        <a:p>
          <a:endParaRPr lang="ru-RU"/>
        </a:p>
      </dgm:t>
    </dgm:pt>
    <dgm:pt modelId="{6AE81A59-7A82-4776-9F27-0575150DEDE5}">
      <dgm:prSet phldrT="[Текст]" custT="1"/>
      <dgm:spPr/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ДГТУ</a:t>
          </a:r>
        </a:p>
      </dgm:t>
    </dgm:pt>
    <dgm:pt modelId="{121303BA-D014-4E8C-A6E0-837F4798ECB3}" type="parTrans" cxnId="{3E0DF4DE-49D7-4AF8-9546-B7EDF8FB3921}">
      <dgm:prSet/>
      <dgm:spPr/>
      <dgm:t>
        <a:bodyPr/>
        <a:lstStyle/>
        <a:p>
          <a:endParaRPr lang="ru-RU"/>
        </a:p>
      </dgm:t>
    </dgm:pt>
    <dgm:pt modelId="{8A9F12EF-74BE-4604-9A54-228502D5CB82}" type="sibTrans" cxnId="{3E0DF4DE-49D7-4AF8-9546-B7EDF8FB3921}">
      <dgm:prSet/>
      <dgm:spPr/>
      <dgm:t>
        <a:bodyPr/>
        <a:lstStyle/>
        <a:p>
          <a:endParaRPr lang="ru-RU"/>
        </a:p>
      </dgm:t>
    </dgm:pt>
    <dgm:pt modelId="{76311F1A-4021-4B51-8868-66EBA296EF21}">
      <dgm:prSet custT="1"/>
      <dgm:spPr>
        <a:solidFill>
          <a:srgbClr val="00B0F0"/>
        </a:solidFill>
      </dgm:spPr>
      <dgm:t>
        <a:bodyPr/>
        <a:lstStyle/>
        <a:p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Школьная лига РОСНАНО</a:t>
          </a:r>
        </a:p>
      </dgm:t>
    </dgm:pt>
    <dgm:pt modelId="{AB508F99-CB00-4938-889E-075C823349A1}" type="parTrans" cxnId="{F3A8A049-DF4B-41F4-9201-ED572C881705}">
      <dgm:prSet/>
      <dgm:spPr/>
      <dgm:t>
        <a:bodyPr/>
        <a:lstStyle/>
        <a:p>
          <a:endParaRPr lang="ru-RU"/>
        </a:p>
      </dgm:t>
    </dgm:pt>
    <dgm:pt modelId="{C99EB460-1557-4959-8E63-1E12148F7A3A}" type="sibTrans" cxnId="{F3A8A049-DF4B-41F4-9201-ED572C881705}">
      <dgm:prSet/>
      <dgm:spPr/>
      <dgm:t>
        <a:bodyPr/>
        <a:lstStyle/>
        <a:p>
          <a:endParaRPr lang="ru-RU"/>
        </a:p>
      </dgm:t>
    </dgm:pt>
    <dgm:pt modelId="{9A6AA2E9-4AFF-4463-B130-D608DB2E9117}">
      <dgm:prSet custT="1"/>
      <dgm:spPr/>
      <dgm:t>
        <a:bodyPr/>
        <a:lstStyle/>
        <a:p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Молодые медики Дона</a:t>
          </a:r>
        </a:p>
      </dgm:t>
    </dgm:pt>
    <dgm:pt modelId="{069F1092-762C-4337-9356-EC0A108A9D60}" type="parTrans" cxnId="{958E76CC-D0C1-4602-A438-4B80A9C7C880}">
      <dgm:prSet/>
      <dgm:spPr/>
      <dgm:t>
        <a:bodyPr/>
        <a:lstStyle/>
        <a:p>
          <a:endParaRPr lang="ru-RU"/>
        </a:p>
      </dgm:t>
    </dgm:pt>
    <dgm:pt modelId="{23D33CD6-8834-42EE-A268-B2E63BCBF2A1}" type="sibTrans" cxnId="{958E76CC-D0C1-4602-A438-4B80A9C7C880}">
      <dgm:prSet/>
      <dgm:spPr/>
      <dgm:t>
        <a:bodyPr/>
        <a:lstStyle/>
        <a:p>
          <a:endParaRPr lang="ru-RU"/>
        </a:p>
      </dgm:t>
    </dgm:pt>
    <dgm:pt modelId="{479F3E20-F128-4B2C-8AAE-1AA55A0F4A66}" type="pres">
      <dgm:prSet presAssocID="{6AB62E40-5D57-433C-A9BC-E701EE4BEA5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00A532-D4DD-4E5F-945E-A8CF10302A03}" type="pres">
      <dgm:prSet presAssocID="{6DE0B93B-AC0F-4B41-A800-72E2470833FF}" presName="centerShape" presStyleLbl="node0" presStyleIdx="0" presStyleCnt="1"/>
      <dgm:spPr/>
      <dgm:t>
        <a:bodyPr/>
        <a:lstStyle/>
        <a:p>
          <a:endParaRPr lang="ru-RU"/>
        </a:p>
      </dgm:t>
    </dgm:pt>
    <dgm:pt modelId="{DC89606C-7DE9-4D42-8B93-DD0BB4DAC4A1}" type="pres">
      <dgm:prSet presAssocID="{578A29C4-0029-4DB5-A19F-1E1FEC8F89DB}" presName="parTrans" presStyleLbl="sibTrans2D1" presStyleIdx="0" presStyleCnt="6"/>
      <dgm:spPr/>
      <dgm:t>
        <a:bodyPr/>
        <a:lstStyle/>
        <a:p>
          <a:endParaRPr lang="ru-RU"/>
        </a:p>
      </dgm:t>
    </dgm:pt>
    <dgm:pt modelId="{0B3A1C6B-841B-4C0F-BCEF-5668C97F7059}" type="pres">
      <dgm:prSet presAssocID="{578A29C4-0029-4DB5-A19F-1E1FEC8F89DB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F2345763-2577-44AA-AF12-9F4DE3D4366C}" type="pres">
      <dgm:prSet presAssocID="{0D203572-BB0E-48B8-AC4C-86A5AD12220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1B24B5-B572-4978-B75D-D9DB44ECFDB8}" type="pres">
      <dgm:prSet presAssocID="{AB508F99-CB00-4938-889E-075C823349A1}" presName="parTrans" presStyleLbl="sibTrans2D1" presStyleIdx="1" presStyleCnt="6" custLinFactNeighborX="17823" custLinFactNeighborY="-4690"/>
      <dgm:spPr/>
      <dgm:t>
        <a:bodyPr/>
        <a:lstStyle/>
        <a:p>
          <a:endParaRPr lang="ru-RU"/>
        </a:p>
      </dgm:t>
    </dgm:pt>
    <dgm:pt modelId="{2B68D37D-36A6-4861-93B1-65D9E29454A5}" type="pres">
      <dgm:prSet presAssocID="{AB508F99-CB00-4938-889E-075C823349A1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CCCADF68-9E4C-49EF-B682-C2539D7A0A7E}" type="pres">
      <dgm:prSet presAssocID="{76311F1A-4021-4B51-8868-66EBA296EF21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7D4C82-1486-44E2-918F-D3149837EEF1}" type="pres">
      <dgm:prSet presAssocID="{175CF35C-D33D-4771-9362-4B210D90DCE6}" presName="parTrans" presStyleLbl="sibTrans2D1" presStyleIdx="2" presStyleCnt="6"/>
      <dgm:spPr/>
      <dgm:t>
        <a:bodyPr/>
        <a:lstStyle/>
        <a:p>
          <a:endParaRPr lang="ru-RU"/>
        </a:p>
      </dgm:t>
    </dgm:pt>
    <dgm:pt modelId="{DAC94DB7-839D-45DC-81E8-37B75321EC6C}" type="pres">
      <dgm:prSet presAssocID="{175CF35C-D33D-4771-9362-4B210D90DCE6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82E5AACB-6D50-4CBB-A3C1-EBE25B0FE6CE}" type="pres">
      <dgm:prSet presAssocID="{6CE0C550-5754-4103-AF9F-18CD47F4704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27733B-AD44-4596-8A9B-6DD1B1CE9672}" type="pres">
      <dgm:prSet presAssocID="{069F1092-762C-4337-9356-EC0A108A9D60}" presName="parTrans" presStyleLbl="sibTrans2D1" presStyleIdx="3" presStyleCnt="6"/>
      <dgm:spPr/>
      <dgm:t>
        <a:bodyPr/>
        <a:lstStyle/>
        <a:p>
          <a:endParaRPr lang="ru-RU"/>
        </a:p>
      </dgm:t>
    </dgm:pt>
    <dgm:pt modelId="{EB55E6AD-DD09-4745-9025-6282CD5D6360}" type="pres">
      <dgm:prSet presAssocID="{069F1092-762C-4337-9356-EC0A108A9D60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B3B157EA-5F27-489C-BFF3-186C0C35F63B}" type="pres">
      <dgm:prSet presAssocID="{9A6AA2E9-4AFF-4463-B130-D608DB2E911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7355CE-0A08-4644-9BCE-8E0E3FD2151B}" type="pres">
      <dgm:prSet presAssocID="{0ABF8045-10A7-4D1E-A2B7-EB70C03F72C9}" presName="parTrans" presStyleLbl="sibTrans2D1" presStyleIdx="4" presStyleCnt="6"/>
      <dgm:spPr/>
      <dgm:t>
        <a:bodyPr/>
        <a:lstStyle/>
        <a:p>
          <a:endParaRPr lang="ru-RU"/>
        </a:p>
      </dgm:t>
    </dgm:pt>
    <dgm:pt modelId="{1D6E4D61-FA20-4FE0-BA10-8DD2EFCE1EF0}" type="pres">
      <dgm:prSet presAssocID="{0ABF8045-10A7-4D1E-A2B7-EB70C03F72C9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DAFA2B33-039B-43FF-BC13-87BEC7985E5A}" type="pres">
      <dgm:prSet presAssocID="{FF082930-6ACE-460C-AA51-53DB1E95B69A}" presName="node" presStyleLbl="node1" presStyleIdx="4" presStyleCnt="6" custRadScaleRad="99043" custRadScaleInc="-10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5BBA18-6230-47CE-8F0F-6A5B2FE6701B}" type="pres">
      <dgm:prSet presAssocID="{121303BA-D014-4E8C-A6E0-837F4798ECB3}" presName="parTrans" presStyleLbl="sibTrans2D1" presStyleIdx="5" presStyleCnt="6"/>
      <dgm:spPr/>
      <dgm:t>
        <a:bodyPr/>
        <a:lstStyle/>
        <a:p>
          <a:endParaRPr lang="ru-RU"/>
        </a:p>
      </dgm:t>
    </dgm:pt>
    <dgm:pt modelId="{26C0A964-1004-4A80-AE50-52281CE7DCA1}" type="pres">
      <dgm:prSet presAssocID="{121303BA-D014-4E8C-A6E0-837F4798ECB3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DF5CFF87-B2BF-44C9-843B-C439A6B16C57}" type="pres">
      <dgm:prSet presAssocID="{6AE81A59-7A82-4776-9F27-0575150DEDE5}" presName="node" presStyleLbl="node1" presStyleIdx="5" presStyleCnt="6" custScaleX="92741" custScaleY="100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7AF19B-4B59-4757-AB2A-1948BB0B7644}" type="presOf" srcId="{069F1092-762C-4337-9356-EC0A108A9D60}" destId="{EB55E6AD-DD09-4745-9025-6282CD5D6360}" srcOrd="1" destOrd="0" presId="urn:microsoft.com/office/officeart/2005/8/layout/radial5"/>
    <dgm:cxn modelId="{958E76CC-D0C1-4602-A438-4B80A9C7C880}" srcId="{6DE0B93B-AC0F-4B41-A800-72E2470833FF}" destId="{9A6AA2E9-4AFF-4463-B130-D608DB2E9117}" srcOrd="3" destOrd="0" parTransId="{069F1092-762C-4337-9356-EC0A108A9D60}" sibTransId="{23D33CD6-8834-42EE-A268-B2E63BCBF2A1}"/>
    <dgm:cxn modelId="{3E0DF4DE-49D7-4AF8-9546-B7EDF8FB3921}" srcId="{6DE0B93B-AC0F-4B41-A800-72E2470833FF}" destId="{6AE81A59-7A82-4776-9F27-0575150DEDE5}" srcOrd="5" destOrd="0" parTransId="{121303BA-D014-4E8C-A6E0-837F4798ECB3}" sibTransId="{8A9F12EF-74BE-4604-9A54-228502D5CB82}"/>
    <dgm:cxn modelId="{46572DD6-2048-4D07-8093-4E06D2250F4C}" type="presOf" srcId="{175CF35C-D33D-4771-9362-4B210D90DCE6}" destId="{737D4C82-1486-44E2-918F-D3149837EEF1}" srcOrd="0" destOrd="0" presId="urn:microsoft.com/office/officeart/2005/8/layout/radial5"/>
    <dgm:cxn modelId="{3E372D8A-C41F-4F1D-82B7-627806D76AC5}" type="presOf" srcId="{AB508F99-CB00-4938-889E-075C823349A1}" destId="{2B68D37D-36A6-4861-93B1-65D9E29454A5}" srcOrd="1" destOrd="0" presId="urn:microsoft.com/office/officeart/2005/8/layout/radial5"/>
    <dgm:cxn modelId="{1173C551-BABC-466B-9520-A289107F387B}" type="presOf" srcId="{6CE0C550-5754-4103-AF9F-18CD47F4704A}" destId="{82E5AACB-6D50-4CBB-A3C1-EBE25B0FE6CE}" srcOrd="0" destOrd="0" presId="urn:microsoft.com/office/officeart/2005/8/layout/radial5"/>
    <dgm:cxn modelId="{B91DCFFD-1FFE-4C2A-8FC8-5C5C5F978A6F}" srcId="{6DE0B93B-AC0F-4B41-A800-72E2470833FF}" destId="{6CE0C550-5754-4103-AF9F-18CD47F4704A}" srcOrd="2" destOrd="0" parTransId="{175CF35C-D33D-4771-9362-4B210D90DCE6}" sibTransId="{BBC5B772-4C65-4D29-A9D1-FE50ADBB3A3F}"/>
    <dgm:cxn modelId="{B862B980-F971-4377-A125-793C0988BAEF}" type="presOf" srcId="{0D203572-BB0E-48B8-AC4C-86A5AD12220B}" destId="{F2345763-2577-44AA-AF12-9F4DE3D4366C}" srcOrd="0" destOrd="0" presId="urn:microsoft.com/office/officeart/2005/8/layout/radial5"/>
    <dgm:cxn modelId="{B8D16D0C-E13C-48E8-8431-CB9959DFF162}" type="presOf" srcId="{6AB62E40-5D57-433C-A9BC-E701EE4BEA56}" destId="{479F3E20-F128-4B2C-8AAE-1AA55A0F4A66}" srcOrd="0" destOrd="0" presId="urn:microsoft.com/office/officeart/2005/8/layout/radial5"/>
    <dgm:cxn modelId="{868AC3D0-1D04-40DC-8B36-18F2E3CBF4CF}" type="presOf" srcId="{9A6AA2E9-4AFF-4463-B130-D608DB2E9117}" destId="{B3B157EA-5F27-489C-BFF3-186C0C35F63B}" srcOrd="0" destOrd="0" presId="urn:microsoft.com/office/officeart/2005/8/layout/radial5"/>
    <dgm:cxn modelId="{85CC9FC6-FD6C-4049-A3A5-778F81E57FC0}" type="presOf" srcId="{6AE81A59-7A82-4776-9F27-0575150DEDE5}" destId="{DF5CFF87-B2BF-44C9-843B-C439A6B16C57}" srcOrd="0" destOrd="0" presId="urn:microsoft.com/office/officeart/2005/8/layout/radial5"/>
    <dgm:cxn modelId="{D013E27D-A462-49C0-AB71-A4769AE5E68A}" type="presOf" srcId="{175CF35C-D33D-4771-9362-4B210D90DCE6}" destId="{DAC94DB7-839D-45DC-81E8-37B75321EC6C}" srcOrd="1" destOrd="0" presId="urn:microsoft.com/office/officeart/2005/8/layout/radial5"/>
    <dgm:cxn modelId="{2409C794-87C0-45A8-8D78-C68529D7D038}" type="presOf" srcId="{0ABF8045-10A7-4D1E-A2B7-EB70C03F72C9}" destId="{F87355CE-0A08-4644-9BCE-8E0E3FD2151B}" srcOrd="0" destOrd="0" presId="urn:microsoft.com/office/officeart/2005/8/layout/radial5"/>
    <dgm:cxn modelId="{F443CCC5-7DEA-400D-BBE9-668F220354B8}" type="presOf" srcId="{AB508F99-CB00-4938-889E-075C823349A1}" destId="{BE1B24B5-B572-4978-B75D-D9DB44ECFDB8}" srcOrd="0" destOrd="0" presId="urn:microsoft.com/office/officeart/2005/8/layout/radial5"/>
    <dgm:cxn modelId="{3E62BC3D-8787-4D3E-84DF-96F2FCB67490}" type="presOf" srcId="{121303BA-D014-4E8C-A6E0-837F4798ECB3}" destId="{26C0A964-1004-4A80-AE50-52281CE7DCA1}" srcOrd="1" destOrd="0" presId="urn:microsoft.com/office/officeart/2005/8/layout/radial5"/>
    <dgm:cxn modelId="{2E05189B-4242-4B17-9D43-2F51AA4A0D9E}" type="presOf" srcId="{578A29C4-0029-4DB5-A19F-1E1FEC8F89DB}" destId="{DC89606C-7DE9-4D42-8B93-DD0BB4DAC4A1}" srcOrd="0" destOrd="0" presId="urn:microsoft.com/office/officeart/2005/8/layout/radial5"/>
    <dgm:cxn modelId="{F3A8A049-DF4B-41F4-9201-ED572C881705}" srcId="{6DE0B93B-AC0F-4B41-A800-72E2470833FF}" destId="{76311F1A-4021-4B51-8868-66EBA296EF21}" srcOrd="1" destOrd="0" parTransId="{AB508F99-CB00-4938-889E-075C823349A1}" sibTransId="{C99EB460-1557-4959-8E63-1E12148F7A3A}"/>
    <dgm:cxn modelId="{384D901E-D86B-4C40-BE82-EC72C4C402DA}" type="presOf" srcId="{0ABF8045-10A7-4D1E-A2B7-EB70C03F72C9}" destId="{1D6E4D61-FA20-4FE0-BA10-8DD2EFCE1EF0}" srcOrd="1" destOrd="0" presId="urn:microsoft.com/office/officeart/2005/8/layout/radial5"/>
    <dgm:cxn modelId="{4ECA36C5-FE6A-4682-95B2-E9D73C7C58BD}" type="presOf" srcId="{76311F1A-4021-4B51-8868-66EBA296EF21}" destId="{CCCADF68-9E4C-49EF-B682-C2539D7A0A7E}" srcOrd="0" destOrd="0" presId="urn:microsoft.com/office/officeart/2005/8/layout/radial5"/>
    <dgm:cxn modelId="{CE4FF918-C45D-4D8E-AB07-DA4BE86418A8}" type="presOf" srcId="{121303BA-D014-4E8C-A6E0-837F4798ECB3}" destId="{6D5BBA18-6230-47CE-8F0F-6A5B2FE6701B}" srcOrd="0" destOrd="0" presId="urn:microsoft.com/office/officeart/2005/8/layout/radial5"/>
    <dgm:cxn modelId="{7D7821FF-4A95-4BFD-B2DD-9D3E4E7255D2}" type="presOf" srcId="{6DE0B93B-AC0F-4B41-A800-72E2470833FF}" destId="{1300A532-D4DD-4E5F-945E-A8CF10302A03}" srcOrd="0" destOrd="0" presId="urn:microsoft.com/office/officeart/2005/8/layout/radial5"/>
    <dgm:cxn modelId="{2D9C9A99-10BC-41E5-BBE5-26F64463BC59}" srcId="{6DE0B93B-AC0F-4B41-A800-72E2470833FF}" destId="{FF082930-6ACE-460C-AA51-53DB1E95B69A}" srcOrd="4" destOrd="0" parTransId="{0ABF8045-10A7-4D1E-A2B7-EB70C03F72C9}" sibTransId="{44062CBC-E26C-448D-9498-ABAD30FA803C}"/>
    <dgm:cxn modelId="{5DB6B7E9-B733-4333-8735-3210C6120014}" type="presOf" srcId="{FF082930-6ACE-460C-AA51-53DB1E95B69A}" destId="{DAFA2B33-039B-43FF-BC13-87BEC7985E5A}" srcOrd="0" destOrd="0" presId="urn:microsoft.com/office/officeart/2005/8/layout/radial5"/>
    <dgm:cxn modelId="{7200D83F-DDCB-496A-AB9E-BCA9A328858F}" type="presOf" srcId="{578A29C4-0029-4DB5-A19F-1E1FEC8F89DB}" destId="{0B3A1C6B-841B-4C0F-BCEF-5668C97F7059}" srcOrd="1" destOrd="0" presId="urn:microsoft.com/office/officeart/2005/8/layout/radial5"/>
    <dgm:cxn modelId="{D18B12ED-6FB8-449E-97B8-426F8076B045}" srcId="{6DE0B93B-AC0F-4B41-A800-72E2470833FF}" destId="{0D203572-BB0E-48B8-AC4C-86A5AD12220B}" srcOrd="0" destOrd="0" parTransId="{578A29C4-0029-4DB5-A19F-1E1FEC8F89DB}" sibTransId="{AC0C76BD-5FD3-4322-B85D-17F7036C6F75}"/>
    <dgm:cxn modelId="{7F136C41-E93D-4C6E-A82F-5347D15BFBA9}" srcId="{6AB62E40-5D57-433C-A9BC-E701EE4BEA56}" destId="{6DE0B93B-AC0F-4B41-A800-72E2470833FF}" srcOrd="0" destOrd="0" parTransId="{D3F78B89-E3A6-439B-B7AE-B3EEF926C727}" sibTransId="{210A1ED1-1741-4AFF-866F-BA32D6B12E83}"/>
    <dgm:cxn modelId="{E35F1CF9-8330-4F25-A98C-81C1783C88B5}" type="presOf" srcId="{069F1092-762C-4337-9356-EC0A108A9D60}" destId="{2B27733B-AD44-4596-8A9B-6DD1B1CE9672}" srcOrd="0" destOrd="0" presId="urn:microsoft.com/office/officeart/2005/8/layout/radial5"/>
    <dgm:cxn modelId="{889C7371-DEE1-4733-B9B6-60388A94427E}" type="presParOf" srcId="{479F3E20-F128-4B2C-8AAE-1AA55A0F4A66}" destId="{1300A532-D4DD-4E5F-945E-A8CF10302A03}" srcOrd="0" destOrd="0" presId="urn:microsoft.com/office/officeart/2005/8/layout/radial5"/>
    <dgm:cxn modelId="{992AA8DD-5DF0-4EA7-9C9B-752E82A1F109}" type="presParOf" srcId="{479F3E20-F128-4B2C-8AAE-1AA55A0F4A66}" destId="{DC89606C-7DE9-4D42-8B93-DD0BB4DAC4A1}" srcOrd="1" destOrd="0" presId="urn:microsoft.com/office/officeart/2005/8/layout/radial5"/>
    <dgm:cxn modelId="{72A4570B-FCC7-409E-B551-8A580B2D214C}" type="presParOf" srcId="{DC89606C-7DE9-4D42-8B93-DD0BB4DAC4A1}" destId="{0B3A1C6B-841B-4C0F-BCEF-5668C97F7059}" srcOrd="0" destOrd="0" presId="urn:microsoft.com/office/officeart/2005/8/layout/radial5"/>
    <dgm:cxn modelId="{A2DE25D5-65E0-47F2-A6A6-F44B82045841}" type="presParOf" srcId="{479F3E20-F128-4B2C-8AAE-1AA55A0F4A66}" destId="{F2345763-2577-44AA-AF12-9F4DE3D4366C}" srcOrd="2" destOrd="0" presId="urn:microsoft.com/office/officeart/2005/8/layout/radial5"/>
    <dgm:cxn modelId="{265AF10A-08BD-4646-9FB8-B9288988E16E}" type="presParOf" srcId="{479F3E20-F128-4B2C-8AAE-1AA55A0F4A66}" destId="{BE1B24B5-B572-4978-B75D-D9DB44ECFDB8}" srcOrd="3" destOrd="0" presId="urn:microsoft.com/office/officeart/2005/8/layout/radial5"/>
    <dgm:cxn modelId="{55718AF5-1ED1-477F-A675-F5F1C28F17AF}" type="presParOf" srcId="{BE1B24B5-B572-4978-B75D-D9DB44ECFDB8}" destId="{2B68D37D-36A6-4861-93B1-65D9E29454A5}" srcOrd="0" destOrd="0" presId="urn:microsoft.com/office/officeart/2005/8/layout/radial5"/>
    <dgm:cxn modelId="{B03CDDC2-E410-46CA-B50C-BC7BBAEF41B8}" type="presParOf" srcId="{479F3E20-F128-4B2C-8AAE-1AA55A0F4A66}" destId="{CCCADF68-9E4C-49EF-B682-C2539D7A0A7E}" srcOrd="4" destOrd="0" presId="urn:microsoft.com/office/officeart/2005/8/layout/radial5"/>
    <dgm:cxn modelId="{3C468ED6-C18C-40E2-8D07-F6ADCE7E0AE2}" type="presParOf" srcId="{479F3E20-F128-4B2C-8AAE-1AA55A0F4A66}" destId="{737D4C82-1486-44E2-918F-D3149837EEF1}" srcOrd="5" destOrd="0" presId="urn:microsoft.com/office/officeart/2005/8/layout/radial5"/>
    <dgm:cxn modelId="{9337BA41-6C66-4A40-86A6-6C06B2ADC3DD}" type="presParOf" srcId="{737D4C82-1486-44E2-918F-D3149837EEF1}" destId="{DAC94DB7-839D-45DC-81E8-37B75321EC6C}" srcOrd="0" destOrd="0" presId="urn:microsoft.com/office/officeart/2005/8/layout/radial5"/>
    <dgm:cxn modelId="{154E9068-0B43-4E12-8387-83B5BF3143CC}" type="presParOf" srcId="{479F3E20-F128-4B2C-8AAE-1AA55A0F4A66}" destId="{82E5AACB-6D50-4CBB-A3C1-EBE25B0FE6CE}" srcOrd="6" destOrd="0" presId="urn:microsoft.com/office/officeart/2005/8/layout/radial5"/>
    <dgm:cxn modelId="{F6291A9C-C6C0-49A5-A9D8-C94F17FB75DD}" type="presParOf" srcId="{479F3E20-F128-4B2C-8AAE-1AA55A0F4A66}" destId="{2B27733B-AD44-4596-8A9B-6DD1B1CE9672}" srcOrd="7" destOrd="0" presId="urn:microsoft.com/office/officeart/2005/8/layout/radial5"/>
    <dgm:cxn modelId="{748B51E4-3321-4BCA-B6EC-40E0620F1101}" type="presParOf" srcId="{2B27733B-AD44-4596-8A9B-6DD1B1CE9672}" destId="{EB55E6AD-DD09-4745-9025-6282CD5D6360}" srcOrd="0" destOrd="0" presId="urn:microsoft.com/office/officeart/2005/8/layout/radial5"/>
    <dgm:cxn modelId="{2328C454-914E-4A39-9AD4-4FACFB4C6980}" type="presParOf" srcId="{479F3E20-F128-4B2C-8AAE-1AA55A0F4A66}" destId="{B3B157EA-5F27-489C-BFF3-186C0C35F63B}" srcOrd="8" destOrd="0" presId="urn:microsoft.com/office/officeart/2005/8/layout/radial5"/>
    <dgm:cxn modelId="{C941065D-59F5-4E24-A2BB-4BE145793EBD}" type="presParOf" srcId="{479F3E20-F128-4B2C-8AAE-1AA55A0F4A66}" destId="{F87355CE-0A08-4644-9BCE-8E0E3FD2151B}" srcOrd="9" destOrd="0" presId="urn:microsoft.com/office/officeart/2005/8/layout/radial5"/>
    <dgm:cxn modelId="{E70326F0-6703-4A62-80E8-2BC5F3083531}" type="presParOf" srcId="{F87355CE-0A08-4644-9BCE-8E0E3FD2151B}" destId="{1D6E4D61-FA20-4FE0-BA10-8DD2EFCE1EF0}" srcOrd="0" destOrd="0" presId="urn:microsoft.com/office/officeart/2005/8/layout/radial5"/>
    <dgm:cxn modelId="{C2AAFEBC-732C-4903-BF0C-6B3BD7ABC252}" type="presParOf" srcId="{479F3E20-F128-4B2C-8AAE-1AA55A0F4A66}" destId="{DAFA2B33-039B-43FF-BC13-87BEC7985E5A}" srcOrd="10" destOrd="0" presId="urn:microsoft.com/office/officeart/2005/8/layout/radial5"/>
    <dgm:cxn modelId="{9011EE71-6539-4DA4-B845-9601AF1B3346}" type="presParOf" srcId="{479F3E20-F128-4B2C-8AAE-1AA55A0F4A66}" destId="{6D5BBA18-6230-47CE-8F0F-6A5B2FE6701B}" srcOrd="11" destOrd="0" presId="urn:microsoft.com/office/officeart/2005/8/layout/radial5"/>
    <dgm:cxn modelId="{87699F77-AE60-4208-B8B8-679A8F345351}" type="presParOf" srcId="{6D5BBA18-6230-47CE-8F0F-6A5B2FE6701B}" destId="{26C0A964-1004-4A80-AE50-52281CE7DCA1}" srcOrd="0" destOrd="0" presId="urn:microsoft.com/office/officeart/2005/8/layout/radial5"/>
    <dgm:cxn modelId="{5C9EBAA3-E571-4411-B2CF-4D9C562937C8}" type="presParOf" srcId="{479F3E20-F128-4B2C-8AAE-1AA55A0F4A66}" destId="{DF5CFF87-B2BF-44C9-843B-C439A6B16C57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00A532-D4DD-4E5F-945E-A8CF10302A03}">
      <dsp:nvSpPr>
        <dsp:cNvPr id="0" name=""/>
        <dsp:cNvSpPr/>
      </dsp:nvSpPr>
      <dsp:spPr>
        <a:xfrm>
          <a:off x="2817144" y="1415092"/>
          <a:ext cx="1008787" cy="10087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/>
            <a:t>МАОУ «Лицей 11»</a:t>
          </a:r>
        </a:p>
      </dsp:txBody>
      <dsp:txXfrm>
        <a:off x="2964877" y="1562825"/>
        <a:ext cx="713321" cy="713321"/>
      </dsp:txXfrm>
    </dsp:sp>
    <dsp:sp modelId="{DC89606C-7DE9-4D42-8B93-DD0BB4DAC4A1}">
      <dsp:nvSpPr>
        <dsp:cNvPr id="0" name=""/>
        <dsp:cNvSpPr/>
      </dsp:nvSpPr>
      <dsp:spPr>
        <a:xfrm rot="16200000">
          <a:off x="3214540" y="1047770"/>
          <a:ext cx="213996" cy="3429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3246640" y="1148467"/>
        <a:ext cx="149797" cy="205793"/>
      </dsp:txXfrm>
    </dsp:sp>
    <dsp:sp modelId="{F2345763-2577-44AA-AF12-9F4DE3D4366C}">
      <dsp:nvSpPr>
        <dsp:cNvPr id="0" name=""/>
        <dsp:cNvSpPr/>
      </dsp:nvSpPr>
      <dsp:spPr>
        <a:xfrm>
          <a:off x="2817144" y="2536"/>
          <a:ext cx="1008787" cy="100878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ДОНОРЫ ДОНА</a:t>
          </a:r>
        </a:p>
      </dsp:txBody>
      <dsp:txXfrm>
        <a:off x="2964877" y="150269"/>
        <a:ext cx="713321" cy="713321"/>
      </dsp:txXfrm>
    </dsp:sp>
    <dsp:sp modelId="{BE1B24B5-B572-4978-B75D-D9DB44ECFDB8}">
      <dsp:nvSpPr>
        <dsp:cNvPr id="0" name=""/>
        <dsp:cNvSpPr/>
      </dsp:nvSpPr>
      <dsp:spPr>
        <a:xfrm rot="19800000">
          <a:off x="3859090" y="1381795"/>
          <a:ext cx="213996" cy="3429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3863391" y="1466442"/>
        <a:ext cx="149797" cy="205793"/>
      </dsp:txXfrm>
    </dsp:sp>
    <dsp:sp modelId="{CCCADF68-9E4C-49EF-B682-C2539D7A0A7E}">
      <dsp:nvSpPr>
        <dsp:cNvPr id="0" name=""/>
        <dsp:cNvSpPr/>
      </dsp:nvSpPr>
      <dsp:spPr>
        <a:xfrm>
          <a:off x="4040453" y="708814"/>
          <a:ext cx="1008787" cy="1008787"/>
        </a:xfrm>
        <a:prstGeom prst="ellipse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Школьная лига РОСНАНО</a:t>
          </a:r>
        </a:p>
      </dsp:txBody>
      <dsp:txXfrm>
        <a:off x="4188186" y="856547"/>
        <a:ext cx="713321" cy="713321"/>
      </dsp:txXfrm>
    </dsp:sp>
    <dsp:sp modelId="{737D4C82-1486-44E2-918F-D3149837EEF1}">
      <dsp:nvSpPr>
        <dsp:cNvPr id="0" name=""/>
        <dsp:cNvSpPr/>
      </dsp:nvSpPr>
      <dsp:spPr>
        <a:xfrm rot="1800000">
          <a:off x="3820949" y="2098102"/>
          <a:ext cx="213996" cy="3429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3825250" y="2150649"/>
        <a:ext cx="149797" cy="205793"/>
      </dsp:txXfrm>
    </dsp:sp>
    <dsp:sp modelId="{82E5AACB-6D50-4CBB-A3C1-EBE25B0FE6CE}">
      <dsp:nvSpPr>
        <dsp:cNvPr id="0" name=""/>
        <dsp:cNvSpPr/>
      </dsp:nvSpPr>
      <dsp:spPr>
        <a:xfrm>
          <a:off x="4040453" y="2121369"/>
          <a:ext cx="1008787" cy="1008787"/>
        </a:xfrm>
        <a:prstGeom prst="ellipse">
          <a:avLst/>
        </a:prstGeom>
        <a:solidFill>
          <a:srgbClr val="FF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Умный ростов</a:t>
          </a:r>
        </a:p>
      </dsp:txBody>
      <dsp:txXfrm>
        <a:off x="4188186" y="2269102"/>
        <a:ext cx="713321" cy="713321"/>
      </dsp:txXfrm>
    </dsp:sp>
    <dsp:sp modelId="{2B27733B-AD44-4596-8A9B-6DD1B1CE9672}">
      <dsp:nvSpPr>
        <dsp:cNvPr id="0" name=""/>
        <dsp:cNvSpPr/>
      </dsp:nvSpPr>
      <dsp:spPr>
        <a:xfrm rot="5400000">
          <a:off x="3214540" y="2448213"/>
          <a:ext cx="213996" cy="3429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3246640" y="2484711"/>
        <a:ext cx="149797" cy="205793"/>
      </dsp:txXfrm>
    </dsp:sp>
    <dsp:sp modelId="{B3B157EA-5F27-489C-BFF3-186C0C35F63B}">
      <dsp:nvSpPr>
        <dsp:cNvPr id="0" name=""/>
        <dsp:cNvSpPr/>
      </dsp:nvSpPr>
      <dsp:spPr>
        <a:xfrm>
          <a:off x="2817144" y="2827647"/>
          <a:ext cx="1008787" cy="100878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Молодые медики Дона</a:t>
          </a:r>
        </a:p>
      </dsp:txBody>
      <dsp:txXfrm>
        <a:off x="2964877" y="2975380"/>
        <a:ext cx="713321" cy="713321"/>
      </dsp:txXfrm>
    </dsp:sp>
    <dsp:sp modelId="{F87355CE-0A08-4644-9BCE-8E0E3FD2151B}">
      <dsp:nvSpPr>
        <dsp:cNvPr id="0" name=""/>
        <dsp:cNvSpPr/>
      </dsp:nvSpPr>
      <dsp:spPr>
        <a:xfrm rot="8980794">
          <a:off x="2619337" y="2098175"/>
          <a:ext cx="206832" cy="3429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0800000">
        <a:off x="2677143" y="2151110"/>
        <a:ext cx="144782" cy="205793"/>
      </dsp:txXfrm>
    </dsp:sp>
    <dsp:sp modelId="{DAFA2B33-039B-43FF-BC13-87BEC7985E5A}">
      <dsp:nvSpPr>
        <dsp:cNvPr id="0" name=""/>
        <dsp:cNvSpPr/>
      </dsp:nvSpPr>
      <dsp:spPr>
        <a:xfrm>
          <a:off x="1609469" y="2121368"/>
          <a:ext cx="1008787" cy="1008787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РОСТГМУ</a:t>
          </a:r>
        </a:p>
      </dsp:txBody>
      <dsp:txXfrm>
        <a:off x="1757202" y="2269101"/>
        <a:ext cx="713321" cy="713321"/>
      </dsp:txXfrm>
    </dsp:sp>
    <dsp:sp modelId="{6D5BBA18-6230-47CE-8F0F-6A5B2FE6701B}">
      <dsp:nvSpPr>
        <dsp:cNvPr id="0" name=""/>
        <dsp:cNvSpPr/>
      </dsp:nvSpPr>
      <dsp:spPr>
        <a:xfrm rot="12600000">
          <a:off x="2588880" y="1391066"/>
          <a:ext cx="228890" cy="3429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0800000">
        <a:off x="2652947" y="1476830"/>
        <a:ext cx="160223" cy="205793"/>
      </dsp:txXfrm>
    </dsp:sp>
    <dsp:sp modelId="{DF5CFF87-B2BF-44C9-843B-C439A6B16C57}">
      <dsp:nvSpPr>
        <dsp:cNvPr id="0" name=""/>
        <dsp:cNvSpPr/>
      </dsp:nvSpPr>
      <dsp:spPr>
        <a:xfrm>
          <a:off x="1630449" y="708289"/>
          <a:ext cx="935559" cy="100983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ДГТУ</a:t>
          </a:r>
        </a:p>
      </dsp:txBody>
      <dsp:txXfrm>
        <a:off x="1767458" y="856176"/>
        <a:ext cx="661541" cy="7140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2B79E-1AAD-48EF-90CA-56F23F26C824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B9D1F-29AE-4E26-B756-8DC9D2E67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308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94A9719-69CF-4650-AC72-578757EAC9A0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5AB3248-D716-4BE6-8E32-27DE269D0E5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499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9719-69CF-4650-AC72-578757EAC9A0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3248-D716-4BE6-8E32-27DE269D0E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155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9719-69CF-4650-AC72-578757EAC9A0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3248-D716-4BE6-8E32-27DE269D0E5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6928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9719-69CF-4650-AC72-578757EAC9A0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3248-D716-4BE6-8E32-27DE269D0E5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8780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9719-69CF-4650-AC72-578757EAC9A0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3248-D716-4BE6-8E32-27DE269D0E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638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9719-69CF-4650-AC72-578757EAC9A0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3248-D716-4BE6-8E32-27DE269D0E5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2567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9719-69CF-4650-AC72-578757EAC9A0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3248-D716-4BE6-8E32-27DE269D0E5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1987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9719-69CF-4650-AC72-578757EAC9A0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3248-D716-4BE6-8E32-27DE269D0E5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3881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9719-69CF-4650-AC72-578757EAC9A0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3248-D716-4BE6-8E32-27DE269D0E5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0621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9719-69CF-4650-AC72-578757EAC9A0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3248-D716-4BE6-8E32-27DE269D0E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500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9719-69CF-4650-AC72-578757EAC9A0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3248-D716-4BE6-8E32-27DE269D0E5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4728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9719-69CF-4650-AC72-578757EAC9A0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3248-D716-4BE6-8E32-27DE269D0E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547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9719-69CF-4650-AC72-578757EAC9A0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3248-D716-4BE6-8E32-27DE269D0E5B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4373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9719-69CF-4650-AC72-578757EAC9A0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3248-D716-4BE6-8E32-27DE269D0E5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694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9719-69CF-4650-AC72-578757EAC9A0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3248-D716-4BE6-8E32-27DE269D0E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431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9719-69CF-4650-AC72-578757EAC9A0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3248-D716-4BE6-8E32-27DE269D0E5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7373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9719-69CF-4650-AC72-578757EAC9A0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3248-D716-4BE6-8E32-27DE269D0E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538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94A9719-69CF-4650-AC72-578757EAC9A0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5AB3248-D716-4BE6-8E32-27DE269D0E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438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5832" y="132862"/>
            <a:ext cx="9601196" cy="2298701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«Лицей №11» </a:t>
            </a:r>
            <a:r>
              <a:rPr lang="ru-RU" sz="6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г.Ростова</a:t>
            </a: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-на-Дону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8980" y="6906852"/>
            <a:ext cx="2654177" cy="312464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053" y="2777220"/>
            <a:ext cx="3695104" cy="2775664"/>
          </a:xfrm>
          <a:prstGeom prst="rect">
            <a:avLst/>
          </a:prstGeom>
          <a:ln>
            <a:solidFill>
              <a:schemeClr val="tx1">
                <a:alpha val="52000"/>
              </a:schemeClr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468" y="2777220"/>
            <a:ext cx="4060231" cy="2768339"/>
          </a:xfrm>
          <a:prstGeom prst="rect">
            <a:avLst/>
          </a:prstGeom>
          <a:ln>
            <a:solidFill>
              <a:schemeClr val="tx1">
                <a:alpha val="52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16885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9170" y="3902024"/>
            <a:ext cx="3506678" cy="1618362"/>
          </a:xfrm>
        </p:spPr>
        <p:txBody>
          <a:bodyPr>
            <a:normAutofit fontScale="90000"/>
          </a:bodyPr>
          <a:lstStyle/>
          <a:p>
            <a:pPr algn="l"/>
            <a:r>
              <a:rPr lang="ru-RU" sz="1200" dirty="0"/>
              <a:t/>
            </a:r>
            <a:br>
              <a:rPr lang="ru-RU" sz="1200" dirty="0"/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2022г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этап ВСОШ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победителя,22 призера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этап 4 призера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-3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призера,химия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4призера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всероссийская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конференция»Высший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пилотаж»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победитель региональный этап по биологии Куркин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Егор,1 призер по химии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Олимпиада РОСТГМУ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победитель,1 призер по биологии,1 призер по химии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1874" y="2737248"/>
            <a:ext cx="3719106" cy="336813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3600" b="1" spc="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2021г</a:t>
            </a:r>
            <a:endParaRPr lang="ru-RU" sz="3600" spc="45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Санкт-Петербургской олимпиаде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«Учись-учиться» 32 победителя и призера по биологии и химии</a:t>
            </a:r>
          </a:p>
          <a:p>
            <a:pPr marL="0" indent="0">
              <a:buNone/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во Всероссийском конкурсе исследовательских и проектных </a:t>
            </a:r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работ"Высший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пилотаж"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1призер(биология)</a:t>
            </a:r>
          </a:p>
          <a:p>
            <a:pPr marL="0" indent="0">
              <a:buNone/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во всероссийском форуме для </a:t>
            </a:r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школьников«Моя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будущая профессия-врач» г. Санкт-Петербург: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первых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места,одно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 и одно 3</a:t>
            </a:r>
          </a:p>
          <a:p>
            <a:pPr marL="0" indent="0">
              <a:buNone/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Рекомендация в Санкт-Петербургский государственный педиатрический медицинский университет, направление подготовки-лечебное дело</a:t>
            </a:r>
          </a:p>
          <a:p>
            <a:pPr marL="0" indent="0">
              <a:buNone/>
            </a:pPr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ДАНЮИ:первое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место,3 вторых,1 третье,7 грамот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069" y="60312"/>
            <a:ext cx="3744795" cy="249653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800597" y="60312"/>
            <a:ext cx="6096000" cy="98488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800" dirty="0">
              <a:solidFill>
                <a:srgbClr val="000000"/>
              </a:solidFill>
              <a:latin typeface="Noto Sans"/>
            </a:endParaRPr>
          </a:p>
          <a:p>
            <a:endParaRPr lang="ru-RU" sz="800" dirty="0">
              <a:latin typeface="Noto Sans"/>
            </a:endParaRPr>
          </a:p>
          <a:p>
            <a:endParaRPr lang="ru-RU" sz="800" dirty="0">
              <a:latin typeface="Noto Sans"/>
            </a:endParaRPr>
          </a:p>
          <a:p>
            <a:endParaRPr lang="ru-RU" sz="800" b="1" dirty="0">
              <a:latin typeface="Noto Sans"/>
            </a:endParaRPr>
          </a:p>
          <a:p>
            <a:endParaRPr lang="ru-RU" sz="800" b="1" dirty="0">
              <a:latin typeface="Noto Sans"/>
            </a:endParaRPr>
          </a:p>
          <a:p>
            <a:r>
              <a:rPr lang="ru-RU" b="1" dirty="0">
                <a:latin typeface="Noto Sans"/>
              </a:rPr>
              <a:t>Результаты деятельности обучающихся </a:t>
            </a:r>
            <a:endParaRPr lang="ru-RU" dirty="0"/>
          </a:p>
        </p:txBody>
      </p:sp>
      <p:pic>
        <p:nvPicPr>
          <p:cNvPr id="7" name="Изображение 94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848" y="3077327"/>
            <a:ext cx="3248322" cy="3267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4138A2F-CA7F-4FE1-99A1-49A24A294A5C}"/>
              </a:ext>
            </a:extLst>
          </p:cNvPr>
          <p:cNvSpPr/>
          <p:nvPr/>
        </p:nvSpPr>
        <p:spPr>
          <a:xfrm>
            <a:off x="4722920" y="920105"/>
            <a:ext cx="6310224" cy="3252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buClr>
                <a:srgbClr val="000000"/>
              </a:buClr>
              <a:buSzPts val="950"/>
            </a:pPr>
            <a:r>
              <a:rPr lang="ru-RU" sz="2000" b="1" spc="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2020г</a:t>
            </a:r>
            <a:endParaRPr lang="ru-RU" sz="2000" spc="45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buClr>
                <a:srgbClr val="000000"/>
              </a:buClr>
              <a:buSzPts val="950"/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Муниципальный уровень ВСОШ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Биология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1победитель ,10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призеров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Clr>
                <a:srgbClr val="000000"/>
              </a:buClr>
              <a:buSzPts val="950"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Экология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победитель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Олимпиада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медицинского направления(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химия,биология,русский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язык,логика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)г. Санкт-Петербург(очно):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во всероссийском форуме для школьников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«Моя будущая профессия-врач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г. Санкт-Петербург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участников, 4 призера,1 победитель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ДАНЮИ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место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Стодольская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Арина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Мартыненко Диана 2 место</a:t>
            </a:r>
          </a:p>
          <a:p>
            <a:pPr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215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97336" y="802378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Профильные медицинские</a:t>
            </a:r>
            <a:r>
              <a:rPr lang="en-US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классы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Программно-методическое обеспечение реализации практики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Рабочие программы предметов, обеспечивающих  профильное углубленное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изучение:Биология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экология,химия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Программы элективных курсов - «Юный медик»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Программа исследовательской и проектной деятельности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Программы предметов и курсов по выбору - «Сестринское дело»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предпрофильной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подготовки программы внеурочной д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ятельности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«уроки здоровья»(1-4 классы), «зеленая лаборатория», «занимательная зоология»</a:t>
            </a:r>
          </a:p>
        </p:txBody>
      </p:sp>
      <p:pic>
        <p:nvPicPr>
          <p:cNvPr id="2054" name="Picture 6" descr="IMG-20200306-WA006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3248" y="611407"/>
            <a:ext cx="3291624" cy="1851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188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4269" y="827690"/>
            <a:ext cx="5441731" cy="4907839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err="1"/>
              <a:t>Цель</a:t>
            </a:r>
            <a:r>
              <a:rPr lang="en-US" b="1" dirty="0"/>
              <a:t> </a:t>
            </a:r>
            <a:r>
              <a:rPr lang="en-US" b="1" dirty="0" err="1"/>
              <a:t>проекта</a:t>
            </a:r>
            <a:r>
              <a:rPr lang="en-US" b="1" dirty="0"/>
              <a:t>:</a:t>
            </a:r>
            <a:endParaRPr lang="ru-RU" dirty="0"/>
          </a:p>
          <a:p>
            <a:pPr lvl="0"/>
            <a:r>
              <a:rPr lang="en-US" dirty="0" err="1"/>
              <a:t>Развитие</a:t>
            </a:r>
            <a:r>
              <a:rPr lang="en-US" dirty="0"/>
              <a:t> </a:t>
            </a:r>
            <a:r>
              <a:rPr lang="en-US" dirty="0" err="1"/>
              <a:t>естественнонаучного</a:t>
            </a:r>
            <a:r>
              <a:rPr lang="en-US" dirty="0"/>
              <a:t> и </a:t>
            </a:r>
            <a:r>
              <a:rPr lang="en-US" dirty="0" err="1"/>
              <a:t>технологического</a:t>
            </a:r>
            <a:r>
              <a:rPr lang="en-US" dirty="0"/>
              <a:t> </a:t>
            </a:r>
            <a:r>
              <a:rPr lang="en-US" dirty="0" err="1"/>
              <a:t>предпрофильного</a:t>
            </a:r>
            <a:r>
              <a:rPr lang="en-US" dirty="0"/>
              <a:t> и </a:t>
            </a:r>
            <a:r>
              <a:rPr lang="en-US" dirty="0" err="1"/>
              <a:t>профильного</a:t>
            </a:r>
            <a:r>
              <a:rPr lang="en-US" dirty="0"/>
              <a:t> </a:t>
            </a:r>
            <a:r>
              <a:rPr lang="en-US" dirty="0" err="1"/>
              <a:t>обучения</a:t>
            </a:r>
            <a:r>
              <a:rPr lang="en-US" dirty="0"/>
              <a:t> </a:t>
            </a:r>
            <a:r>
              <a:rPr lang="en-US" dirty="0" err="1"/>
              <a:t>медицинской</a:t>
            </a:r>
            <a:r>
              <a:rPr lang="en-US" dirty="0"/>
              <a:t> </a:t>
            </a:r>
            <a:r>
              <a:rPr lang="en-US" dirty="0" err="1"/>
              <a:t>направленности</a:t>
            </a:r>
            <a:r>
              <a:rPr lang="en-US" dirty="0"/>
              <a:t> </a:t>
            </a:r>
            <a:r>
              <a:rPr lang="en-US" dirty="0" err="1"/>
              <a:t>для</a:t>
            </a:r>
            <a:r>
              <a:rPr lang="en-US" dirty="0"/>
              <a:t> </a:t>
            </a:r>
            <a:r>
              <a:rPr lang="en-US" dirty="0" err="1"/>
              <a:t>формирования</a:t>
            </a:r>
            <a:r>
              <a:rPr lang="en-US" dirty="0"/>
              <a:t> у </a:t>
            </a:r>
            <a:r>
              <a:rPr lang="en-US" dirty="0" err="1"/>
              <a:t>обучающихся</a:t>
            </a:r>
            <a:r>
              <a:rPr lang="en-US" dirty="0"/>
              <a:t> </a:t>
            </a:r>
            <a:r>
              <a:rPr lang="en-US" dirty="0" err="1"/>
              <a:t>мотивации</a:t>
            </a:r>
            <a:r>
              <a:rPr lang="en-US" dirty="0"/>
              <a:t> к </a:t>
            </a:r>
            <a:r>
              <a:rPr lang="en-US" dirty="0" err="1"/>
              <a:t>выбору</a:t>
            </a:r>
            <a:r>
              <a:rPr lang="en-US" dirty="0"/>
              <a:t> </a:t>
            </a:r>
            <a:r>
              <a:rPr lang="en-US" dirty="0" err="1"/>
              <a:t>профессиональной</a:t>
            </a:r>
            <a:r>
              <a:rPr lang="en-US" dirty="0"/>
              <a:t> </a:t>
            </a:r>
            <a:r>
              <a:rPr lang="en-US" dirty="0" err="1"/>
              <a:t>деятельности</a:t>
            </a:r>
            <a:r>
              <a:rPr lang="en-US" dirty="0"/>
              <a:t> в </a:t>
            </a:r>
            <a:r>
              <a:rPr lang="en-US" dirty="0" err="1"/>
              <a:t>медицинской</a:t>
            </a:r>
            <a:r>
              <a:rPr lang="en-US" dirty="0"/>
              <a:t> </a:t>
            </a:r>
            <a:r>
              <a:rPr lang="en-US" dirty="0" err="1"/>
              <a:t>отрасли</a:t>
            </a:r>
            <a:r>
              <a:rPr lang="en-US" dirty="0"/>
              <a:t>, </a:t>
            </a:r>
            <a:r>
              <a:rPr lang="en-US" dirty="0" err="1"/>
              <a:t>оказание</a:t>
            </a:r>
            <a:r>
              <a:rPr lang="en-US" dirty="0"/>
              <a:t> </a:t>
            </a:r>
            <a:r>
              <a:rPr lang="en-US" dirty="0" err="1"/>
              <a:t>помощи</a:t>
            </a:r>
            <a:r>
              <a:rPr lang="en-US" dirty="0"/>
              <a:t> </a:t>
            </a:r>
            <a:r>
              <a:rPr lang="en-US" dirty="0" err="1"/>
              <a:t>обучающимся</a:t>
            </a:r>
            <a:r>
              <a:rPr lang="en-US" dirty="0"/>
              <a:t> в </a:t>
            </a:r>
            <a:r>
              <a:rPr lang="en-US" dirty="0" err="1"/>
              <a:t>профессиональном</a:t>
            </a:r>
            <a:r>
              <a:rPr lang="en-US" dirty="0"/>
              <a:t> </a:t>
            </a:r>
            <a:r>
              <a:rPr lang="en-US" dirty="0" err="1"/>
              <a:t>самоопределении</a:t>
            </a:r>
            <a:r>
              <a:rPr lang="en-US" dirty="0"/>
              <a:t>, </a:t>
            </a:r>
            <a:r>
              <a:rPr lang="en-US" dirty="0" err="1"/>
              <a:t>становлении</a:t>
            </a:r>
            <a:r>
              <a:rPr lang="en-US" dirty="0"/>
              <a:t>, </a:t>
            </a:r>
            <a:r>
              <a:rPr lang="en-US" dirty="0" err="1"/>
              <a:t>социальной</a:t>
            </a:r>
            <a:r>
              <a:rPr lang="en-US" dirty="0"/>
              <a:t> и </a:t>
            </a:r>
            <a:r>
              <a:rPr lang="en-US" dirty="0" err="1"/>
              <a:t>психологической</a:t>
            </a:r>
            <a:r>
              <a:rPr lang="en-US" dirty="0"/>
              <a:t> </a:t>
            </a:r>
            <a:r>
              <a:rPr lang="en-US" dirty="0" err="1"/>
              <a:t>адаптации</a:t>
            </a:r>
            <a:r>
              <a:rPr lang="en-US" dirty="0"/>
              <a:t>.</a:t>
            </a:r>
            <a:endParaRPr lang="ru-RU" dirty="0"/>
          </a:p>
          <a:p>
            <a:pPr lvl="0"/>
            <a:r>
              <a:rPr lang="en-US" dirty="0" err="1"/>
              <a:t>создание</a:t>
            </a:r>
            <a:r>
              <a:rPr lang="en-US" dirty="0"/>
              <a:t> </a:t>
            </a:r>
            <a:r>
              <a:rPr lang="en-US" dirty="0" err="1"/>
              <a:t>условий</a:t>
            </a:r>
            <a:r>
              <a:rPr lang="en-US" dirty="0"/>
              <a:t> </a:t>
            </a:r>
            <a:r>
              <a:rPr lang="en-US" dirty="0" err="1"/>
              <a:t>для</a:t>
            </a:r>
            <a:r>
              <a:rPr lang="en-US" dirty="0"/>
              <a:t> </a:t>
            </a:r>
            <a:r>
              <a:rPr lang="en-US" dirty="0" err="1"/>
              <a:t>интеграции</a:t>
            </a:r>
            <a:r>
              <a:rPr lang="en-US" dirty="0"/>
              <a:t> </a:t>
            </a:r>
            <a:r>
              <a:rPr lang="en-US" dirty="0" err="1"/>
              <a:t>природных</a:t>
            </a:r>
            <a:r>
              <a:rPr lang="en-US" dirty="0"/>
              <a:t> и </a:t>
            </a:r>
            <a:r>
              <a:rPr lang="en-US" dirty="0" err="1"/>
              <a:t>социальных</a:t>
            </a:r>
            <a:r>
              <a:rPr lang="en-US" dirty="0"/>
              <a:t> </a:t>
            </a:r>
            <a:r>
              <a:rPr lang="en-US" dirty="0" err="1"/>
              <a:t>сил</a:t>
            </a:r>
            <a:r>
              <a:rPr lang="en-US" dirty="0"/>
              <a:t> </a:t>
            </a:r>
            <a:r>
              <a:rPr lang="en-US" dirty="0" err="1"/>
              <a:t>ребенка</a:t>
            </a:r>
            <a:r>
              <a:rPr lang="en-US" dirty="0"/>
              <a:t>, </a:t>
            </a:r>
            <a:r>
              <a:rPr lang="en-US" dirty="0" err="1"/>
              <a:t>удовлетворяющих</a:t>
            </a:r>
            <a:r>
              <a:rPr lang="en-US" dirty="0"/>
              <a:t> </a:t>
            </a:r>
            <a:r>
              <a:rPr lang="en-US" dirty="0" err="1"/>
              <a:t>его</a:t>
            </a:r>
            <a:r>
              <a:rPr lang="en-US" dirty="0"/>
              <a:t> </a:t>
            </a:r>
            <a:r>
              <a:rPr lang="en-US" dirty="0" err="1"/>
              <a:t>субъективную</a:t>
            </a:r>
            <a:r>
              <a:rPr lang="en-US" dirty="0"/>
              <a:t> </a:t>
            </a:r>
            <a:r>
              <a:rPr lang="en-US" dirty="0" err="1"/>
              <a:t>потребность</a:t>
            </a:r>
            <a:r>
              <a:rPr lang="en-US" dirty="0"/>
              <a:t> в </a:t>
            </a:r>
            <a:r>
              <a:rPr lang="en-US" dirty="0" err="1"/>
              <a:t>творческой</a:t>
            </a:r>
            <a:r>
              <a:rPr lang="en-US" dirty="0"/>
              <a:t> </a:t>
            </a:r>
            <a:r>
              <a:rPr lang="en-US" dirty="0" err="1"/>
              <a:t>самореализации</a:t>
            </a:r>
            <a:r>
              <a:rPr lang="en-US" dirty="0"/>
              <a:t> и </a:t>
            </a:r>
            <a:r>
              <a:rPr lang="en-US" dirty="0" err="1"/>
              <a:t>саморазвитии</a:t>
            </a:r>
            <a:r>
              <a:rPr lang="en-US" dirty="0"/>
              <a:t> </a:t>
            </a:r>
            <a:r>
              <a:rPr lang="en-US" dirty="0" err="1"/>
              <a:t>путём</a:t>
            </a:r>
            <a:r>
              <a:rPr lang="en-US" dirty="0"/>
              <a:t> «</a:t>
            </a:r>
            <a:r>
              <a:rPr lang="en-US" dirty="0" err="1"/>
              <a:t>погружения</a:t>
            </a:r>
            <a:r>
              <a:rPr lang="en-US" dirty="0"/>
              <a:t>» в </a:t>
            </a:r>
            <a:r>
              <a:rPr lang="en-US" dirty="0" err="1"/>
              <a:t>исследовательскую</a:t>
            </a:r>
            <a:r>
              <a:rPr lang="en-US" dirty="0"/>
              <a:t> </a:t>
            </a:r>
            <a:r>
              <a:rPr lang="en-US" dirty="0" err="1"/>
              <a:t>деятельность</a:t>
            </a:r>
            <a:r>
              <a:rPr lang="en-US" dirty="0"/>
              <a:t>; </a:t>
            </a:r>
            <a:r>
              <a:rPr lang="en-US" dirty="0" err="1"/>
              <a:t>формирования</a:t>
            </a:r>
            <a:r>
              <a:rPr lang="en-US" dirty="0"/>
              <a:t> </a:t>
            </a:r>
            <a:r>
              <a:rPr lang="en-US" dirty="0" err="1"/>
              <a:t>ключевых</a:t>
            </a:r>
            <a:r>
              <a:rPr lang="en-US" dirty="0"/>
              <a:t> и </a:t>
            </a:r>
            <a:r>
              <a:rPr lang="en-US" dirty="0" err="1"/>
              <a:t>профессиональных</a:t>
            </a:r>
            <a:r>
              <a:rPr lang="en-US" dirty="0"/>
              <a:t> </a:t>
            </a:r>
            <a:r>
              <a:rPr lang="en-US" dirty="0" err="1"/>
              <a:t>компетенций</a:t>
            </a:r>
            <a:r>
              <a:rPr lang="en-US" dirty="0"/>
              <a:t> в </a:t>
            </a:r>
            <a:r>
              <a:rPr lang="en-US" dirty="0" err="1"/>
              <a:t>процессе</a:t>
            </a:r>
            <a:r>
              <a:rPr lang="en-US" dirty="0"/>
              <a:t> </a:t>
            </a:r>
            <a:r>
              <a:rPr lang="en-US" dirty="0" err="1"/>
              <a:t>изучения</a:t>
            </a:r>
            <a:r>
              <a:rPr lang="en-US" dirty="0"/>
              <a:t> </a:t>
            </a:r>
            <a:r>
              <a:rPr lang="en-US" dirty="0" err="1"/>
              <a:t>естественнонаучных</a:t>
            </a:r>
            <a:r>
              <a:rPr lang="en-US" dirty="0"/>
              <a:t> </a:t>
            </a:r>
            <a:r>
              <a:rPr lang="en-US" dirty="0" err="1"/>
              <a:t>дисциплин</a:t>
            </a:r>
            <a:r>
              <a:rPr lang="en-US" dirty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4" name="Изображение 131" descr="IMG-20200306-WA01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51" y="982132"/>
            <a:ext cx="3544615" cy="2358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2" descr="blob:https://web.whatsapp.com/0bd46073-faab-47a8-a526-a65ebf5458b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198" y="3402770"/>
            <a:ext cx="2011141" cy="2681520"/>
          </a:xfrm>
          <a:prstGeom prst="rect">
            <a:avLst/>
          </a:prstGeom>
        </p:spPr>
      </p:pic>
      <p:sp>
        <p:nvSpPr>
          <p:cNvPr id="8" name="AutoShape 4" descr="blob:https://web.whatsapp.com/6a831ced-8519-49c3-a6b6-8d3de30d254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813" y="3783725"/>
            <a:ext cx="2934821" cy="2201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87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1847" y="672122"/>
            <a:ext cx="6713415" cy="150837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3600" b="1" dirty="0"/>
              <a:t>Организация качественного и эффективного образовательного процесса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4739" y="2594705"/>
            <a:ext cx="10144369" cy="3657603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3605158"/>
              </p:ext>
            </p:extLst>
          </p:nvPr>
        </p:nvGraphicFramePr>
        <p:xfrm>
          <a:off x="2532185" y="2413336"/>
          <a:ext cx="6643077" cy="3838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3651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8862" y="1070708"/>
            <a:ext cx="7752861" cy="1344246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«Уроки здоровья» </a:t>
            </a:r>
            <a:r>
              <a:rPr lang="ru-RU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первой ступени обучения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направлены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формирование у младших школьников системных знаний умений и навыков здорового образа жизни и личной гигиены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F:\System\Desktop\медицина\лети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5871" y="2463409"/>
            <a:ext cx="2845286" cy="360000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Изображение 9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76" y="662718"/>
            <a:ext cx="2745722" cy="3080851"/>
          </a:xfrm>
          <a:prstGeom prst="rect">
            <a:avLst/>
          </a:prstGeom>
          <a:noFill/>
          <a:ln>
            <a:solidFill>
              <a:schemeClr val="tx1">
                <a:alpha val="48000"/>
              </a:schemeClr>
            </a:solidFill>
          </a:ln>
          <a:extLst/>
        </p:spPr>
      </p:pic>
      <p:pic>
        <p:nvPicPr>
          <p:cNvPr id="6" name="Изображение 12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559" y="3954585"/>
            <a:ext cx="3409783" cy="2201445"/>
          </a:xfrm>
          <a:prstGeom prst="rect">
            <a:avLst/>
          </a:prstGeom>
          <a:noFill/>
          <a:ln>
            <a:solidFill>
              <a:schemeClr val="tx1">
                <a:alpha val="48000"/>
              </a:schemeClr>
            </a:solidFill>
          </a:ln>
          <a:extLst/>
        </p:spPr>
      </p:pic>
      <p:pic>
        <p:nvPicPr>
          <p:cNvPr id="7" name="Рисунок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3685" y="2463409"/>
            <a:ext cx="2748037" cy="36000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2467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742462"/>
            <a:ext cx="8880229" cy="1543537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среди 7-х классов «Белый халат»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F:\System\Desktop\медицина\белх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94" y="1777675"/>
            <a:ext cx="2907029" cy="2349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4" descr="F:\System\Desktop\медицина\белый х4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908" y="1725245"/>
            <a:ext cx="3682999" cy="2286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F:\System\Desktop\медицина\6a831ced-8519-49c3-a6b6-8d3de30d254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923" y="3618522"/>
            <a:ext cx="4360985" cy="26125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2518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575" y="-296985"/>
            <a:ext cx="10360563" cy="2582985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«Равный обучает равного»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18522" y="1258276"/>
            <a:ext cx="7418751" cy="438313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второй ступени мы способствуем развитию навыков использования средств и методов профилактики укрепления здоровья человека, обеспечения активной адаптации личности к жизни в современном обществе, формированию экологической культуры</a:t>
            </a:r>
          </a:p>
          <a:p>
            <a:endParaRPr lang="ru-RU" dirty="0"/>
          </a:p>
        </p:txBody>
      </p:sp>
      <p:pic>
        <p:nvPicPr>
          <p:cNvPr id="5" name="Изображение 63" descr="IMG_20191025_1042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527" y="3552091"/>
            <a:ext cx="4642740" cy="2621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Рисунок 5" descr="IMG-20191202-WA001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75" y="1583082"/>
            <a:ext cx="2935947" cy="40630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6446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767" y="733097"/>
            <a:ext cx="9313709" cy="2572811"/>
          </a:xfrm>
        </p:spPr>
        <p:txBody>
          <a:bodyPr>
            <a:normAutofit/>
          </a:bodyPr>
          <a:lstStyle/>
          <a:p>
            <a:r>
              <a:rPr lang="ru-RU" b="1" dirty="0"/>
              <a:t>В рамках проекта «</a:t>
            </a:r>
            <a:r>
              <a:rPr lang="ru-RU" b="1" dirty="0" err="1"/>
              <a:t>УчимЗнаем</a:t>
            </a:r>
            <a:r>
              <a:rPr lang="ru-RU" b="1" dirty="0"/>
              <a:t>» 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профильных классов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посещают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3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онкоинститута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3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онкогематологического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отделения ОДКБ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839" y="3305908"/>
            <a:ext cx="3544987" cy="249886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" name="Рисунок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155" y="3305908"/>
            <a:ext cx="4035431" cy="2498863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155562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третьей ступени обучения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295402" y="2648606"/>
            <a:ext cx="6421819" cy="323193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Углубленное</a:t>
            </a:r>
            <a:r>
              <a:rPr lang="en-US" dirty="0" smtClean="0"/>
              <a:t> </a:t>
            </a:r>
            <a:r>
              <a:rPr lang="en-US" dirty="0" err="1" smtClean="0"/>
              <a:t>изучение</a:t>
            </a:r>
            <a:r>
              <a:rPr lang="en-US" dirty="0" smtClean="0"/>
              <a:t> </a:t>
            </a:r>
            <a:r>
              <a:rPr lang="en-US" dirty="0" err="1" smtClean="0"/>
              <a:t>профильных</a:t>
            </a:r>
            <a:r>
              <a:rPr lang="en-US" dirty="0" smtClean="0"/>
              <a:t> </a:t>
            </a:r>
            <a:r>
              <a:rPr lang="en-US" dirty="0" err="1" smtClean="0"/>
              <a:t>предметов</a:t>
            </a:r>
            <a:r>
              <a:rPr lang="en-US" dirty="0" smtClean="0"/>
              <a:t>, </a:t>
            </a:r>
            <a:r>
              <a:rPr lang="en-US" dirty="0" err="1" smtClean="0"/>
              <a:t>организация</a:t>
            </a:r>
            <a:r>
              <a:rPr lang="en-US" dirty="0" smtClean="0"/>
              <a:t> </a:t>
            </a:r>
            <a:r>
              <a:rPr lang="en-US" dirty="0" err="1" smtClean="0"/>
              <a:t>независимой</a:t>
            </a:r>
            <a:r>
              <a:rPr lang="en-US" dirty="0" smtClean="0"/>
              <a:t> </a:t>
            </a:r>
            <a:r>
              <a:rPr lang="en-US" dirty="0" err="1" smtClean="0"/>
              <a:t>оценки</a:t>
            </a:r>
            <a:r>
              <a:rPr lang="en-US" dirty="0" smtClean="0"/>
              <a:t> </a:t>
            </a:r>
            <a:r>
              <a:rPr lang="en-US" dirty="0" err="1" smtClean="0"/>
              <a:t>качества</a:t>
            </a:r>
            <a:r>
              <a:rPr lang="en-US" dirty="0" smtClean="0"/>
              <a:t> </a:t>
            </a:r>
            <a:r>
              <a:rPr lang="en-US" dirty="0" err="1" smtClean="0"/>
              <a:t>образования</a:t>
            </a:r>
            <a:r>
              <a:rPr lang="en-US" dirty="0" smtClean="0"/>
              <a:t> с </a:t>
            </a:r>
            <a:r>
              <a:rPr lang="en-US" dirty="0" err="1" smtClean="0"/>
              <a:t>участием</a:t>
            </a:r>
            <a:r>
              <a:rPr lang="en-US" dirty="0" smtClean="0"/>
              <a:t> </a:t>
            </a:r>
            <a:r>
              <a:rPr lang="ru-RU" dirty="0" smtClean="0"/>
              <a:t>РОСТГМУ</a:t>
            </a:r>
            <a:r>
              <a:rPr lang="en-US" dirty="0" smtClean="0"/>
              <a:t>; </a:t>
            </a:r>
            <a:r>
              <a:rPr lang="en-US" dirty="0" err="1" smtClean="0"/>
              <a:t>специализированные</a:t>
            </a:r>
            <a:r>
              <a:rPr lang="en-US" dirty="0" smtClean="0"/>
              <a:t> </a:t>
            </a:r>
            <a:r>
              <a:rPr lang="en-US" dirty="0" err="1" smtClean="0"/>
              <a:t>программы</a:t>
            </a:r>
            <a:r>
              <a:rPr lang="en-US" dirty="0" smtClean="0"/>
              <a:t> </a:t>
            </a:r>
            <a:r>
              <a:rPr lang="en-US" dirty="0" err="1" smtClean="0"/>
              <a:t>внеурочной</a:t>
            </a:r>
            <a:r>
              <a:rPr lang="en-US" dirty="0" smtClean="0"/>
              <a:t> </a:t>
            </a:r>
            <a:r>
              <a:rPr lang="en-US" dirty="0" err="1" smtClean="0"/>
              <a:t>деятельности</a:t>
            </a:r>
            <a:r>
              <a:rPr lang="en-US" dirty="0" smtClean="0"/>
              <a:t> и </a:t>
            </a:r>
            <a:r>
              <a:rPr lang="en-US" dirty="0" err="1" smtClean="0"/>
              <a:t>дополнительного</a:t>
            </a:r>
            <a:r>
              <a:rPr lang="en-US" dirty="0" smtClean="0"/>
              <a:t> </a:t>
            </a:r>
            <a:r>
              <a:rPr lang="en-US" dirty="0" err="1" smtClean="0"/>
              <a:t>образования</a:t>
            </a:r>
            <a:r>
              <a:rPr lang="en-US" dirty="0" smtClean="0"/>
              <a:t>; </a:t>
            </a:r>
            <a:r>
              <a:rPr lang="en-US" dirty="0" err="1" smtClean="0"/>
              <a:t>работа</a:t>
            </a:r>
            <a:r>
              <a:rPr lang="en-US" dirty="0" smtClean="0"/>
              <a:t> </a:t>
            </a:r>
            <a:r>
              <a:rPr lang="en-US" dirty="0" err="1" smtClean="0"/>
              <a:t>по</a:t>
            </a:r>
            <a:r>
              <a:rPr lang="en-US" dirty="0" smtClean="0"/>
              <a:t> </a:t>
            </a:r>
            <a:r>
              <a:rPr lang="en-US" dirty="0" err="1" smtClean="0"/>
              <a:t>профориентации</a:t>
            </a:r>
            <a:r>
              <a:rPr lang="en-US" dirty="0" smtClean="0"/>
              <a:t> и </a:t>
            </a:r>
            <a:r>
              <a:rPr lang="en-US" dirty="0" err="1" smtClean="0"/>
              <a:t>социализации</a:t>
            </a:r>
            <a:r>
              <a:rPr lang="en-US" dirty="0" smtClean="0"/>
              <a:t> </a:t>
            </a:r>
            <a:r>
              <a:rPr lang="en-US" dirty="0" err="1" smtClean="0"/>
              <a:t>обучающихся</a:t>
            </a:r>
            <a:r>
              <a:rPr lang="en-US" dirty="0" smtClean="0"/>
              <a:t>; </a:t>
            </a:r>
            <a:r>
              <a:rPr lang="en-US" dirty="0" err="1" smtClean="0"/>
              <a:t>приобретение</a:t>
            </a:r>
            <a:r>
              <a:rPr lang="en-US" dirty="0" smtClean="0"/>
              <a:t> </a:t>
            </a:r>
            <a:r>
              <a:rPr lang="en-US" dirty="0" err="1" smtClean="0"/>
              <a:t>практических</a:t>
            </a:r>
            <a:r>
              <a:rPr lang="en-US" dirty="0" smtClean="0"/>
              <a:t> </a:t>
            </a:r>
            <a:r>
              <a:rPr lang="en-US" dirty="0" err="1" smtClean="0"/>
              <a:t>компетенций</a:t>
            </a:r>
            <a:r>
              <a:rPr lang="en-US" dirty="0" smtClean="0"/>
              <a:t> в </a:t>
            </a:r>
            <a:r>
              <a:rPr lang="en-US" dirty="0" err="1" smtClean="0"/>
              <a:t>процессе</a:t>
            </a:r>
            <a:r>
              <a:rPr lang="en-US" dirty="0" smtClean="0"/>
              <a:t> </a:t>
            </a:r>
            <a:r>
              <a:rPr lang="en-US" dirty="0" err="1" smtClean="0"/>
              <a:t>работы</a:t>
            </a:r>
            <a:r>
              <a:rPr lang="en-US" dirty="0" smtClean="0"/>
              <a:t> в </a:t>
            </a:r>
            <a:r>
              <a:rPr lang="en-US" dirty="0" err="1" smtClean="0"/>
              <a:t>лабораториях</a:t>
            </a:r>
            <a:r>
              <a:rPr lang="en-US" dirty="0" smtClean="0"/>
              <a:t>, </a:t>
            </a:r>
            <a:r>
              <a:rPr lang="en-US" dirty="0" err="1" smtClean="0"/>
              <a:t>выполнение</a:t>
            </a:r>
            <a:r>
              <a:rPr lang="en-US" dirty="0" smtClean="0"/>
              <a:t> </a:t>
            </a:r>
            <a:r>
              <a:rPr lang="en-US" dirty="0" err="1" smtClean="0"/>
              <a:t>проектов</a:t>
            </a:r>
            <a:r>
              <a:rPr lang="en-US" dirty="0" smtClean="0"/>
              <a:t>, </a:t>
            </a:r>
            <a:r>
              <a:rPr lang="en-US" dirty="0" err="1" smtClean="0"/>
              <a:t>прохождение</a:t>
            </a:r>
            <a:r>
              <a:rPr lang="en-US" dirty="0" smtClean="0"/>
              <a:t> </a:t>
            </a:r>
            <a:r>
              <a:rPr lang="en-US" dirty="0" err="1" smtClean="0"/>
              <a:t>практик</a:t>
            </a:r>
            <a:r>
              <a:rPr lang="en-US" dirty="0" smtClean="0"/>
              <a:t>. </a:t>
            </a:r>
            <a:r>
              <a:rPr lang="en-US" dirty="0" err="1" smtClean="0"/>
              <a:t>Образовательные</a:t>
            </a:r>
            <a:r>
              <a:rPr lang="en-US" dirty="0" smtClean="0"/>
              <a:t> </a:t>
            </a:r>
            <a:r>
              <a:rPr lang="en-US" dirty="0" err="1" smtClean="0"/>
              <a:t>мероприятия</a:t>
            </a:r>
            <a:r>
              <a:rPr lang="en-US" dirty="0" smtClean="0"/>
              <a:t> </a:t>
            </a:r>
            <a:r>
              <a:rPr lang="en-US" dirty="0" err="1" smtClean="0"/>
              <a:t>для</a:t>
            </a:r>
            <a:r>
              <a:rPr lang="en-US" dirty="0" smtClean="0"/>
              <a:t> </a:t>
            </a:r>
            <a:r>
              <a:rPr lang="en-US" dirty="0" err="1" smtClean="0"/>
              <a:t>учащихся</a:t>
            </a:r>
            <a:r>
              <a:rPr lang="en-US" dirty="0" smtClean="0"/>
              <a:t>: «</a:t>
            </a:r>
            <a:r>
              <a:rPr lang="en-US" dirty="0" err="1" smtClean="0"/>
              <a:t>Университетские</a:t>
            </a:r>
            <a:r>
              <a:rPr lang="en-US" dirty="0" smtClean="0"/>
              <a:t> </a:t>
            </a:r>
            <a:r>
              <a:rPr lang="en-US" dirty="0" err="1" smtClean="0"/>
              <a:t>субботы</a:t>
            </a:r>
            <a:r>
              <a:rPr lang="en-US" dirty="0" smtClean="0"/>
              <a:t>», </a:t>
            </a:r>
            <a:r>
              <a:rPr lang="en-US" dirty="0" err="1" smtClean="0"/>
              <a:t>экскурсионные</a:t>
            </a:r>
            <a:r>
              <a:rPr lang="en-US" dirty="0" smtClean="0"/>
              <a:t> </a:t>
            </a:r>
            <a:r>
              <a:rPr lang="en-US" dirty="0" err="1" smtClean="0"/>
              <a:t>программы</a:t>
            </a:r>
            <a:r>
              <a:rPr lang="en-US" dirty="0" smtClean="0"/>
              <a:t>, </a:t>
            </a:r>
            <a:r>
              <a:rPr lang="en-US" dirty="0" err="1" smtClean="0"/>
              <a:t>лекции</a:t>
            </a:r>
            <a:r>
              <a:rPr lang="en-US" dirty="0" smtClean="0"/>
              <a:t> </a:t>
            </a:r>
            <a:r>
              <a:rPr lang="en-US" dirty="0" err="1" smtClean="0"/>
              <a:t>по</a:t>
            </a:r>
            <a:r>
              <a:rPr lang="en-US" dirty="0" smtClean="0"/>
              <a:t> </a:t>
            </a:r>
            <a:r>
              <a:rPr lang="en-US" dirty="0" err="1" smtClean="0"/>
              <a:t>профильным</a:t>
            </a:r>
            <a:r>
              <a:rPr lang="en-US" dirty="0" smtClean="0"/>
              <a:t> </a:t>
            </a:r>
            <a:r>
              <a:rPr lang="en-US" dirty="0" err="1" smtClean="0"/>
              <a:t>предметам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базе</a:t>
            </a:r>
            <a:r>
              <a:rPr lang="en-US" dirty="0" smtClean="0"/>
              <a:t> </a:t>
            </a:r>
            <a:r>
              <a:rPr lang="en-US" dirty="0" err="1" smtClean="0"/>
              <a:t>университет</a:t>
            </a:r>
            <a:r>
              <a:rPr lang="ru-RU" dirty="0" err="1" smtClean="0"/>
              <a:t>ов</a:t>
            </a:r>
            <a:r>
              <a:rPr lang="en-US" dirty="0" smtClean="0"/>
              <a:t>, </a:t>
            </a:r>
            <a:r>
              <a:rPr lang="en-US" dirty="0" err="1" smtClean="0"/>
              <a:t>практические</a:t>
            </a:r>
            <a:r>
              <a:rPr lang="en-US" dirty="0" smtClean="0"/>
              <a:t> </a:t>
            </a:r>
            <a:r>
              <a:rPr lang="en-US" dirty="0" err="1" smtClean="0"/>
              <a:t>занятия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площадках</a:t>
            </a:r>
            <a:r>
              <a:rPr lang="en-US" dirty="0" smtClean="0"/>
              <a:t> </a:t>
            </a:r>
            <a:r>
              <a:rPr lang="en-US" dirty="0" err="1" smtClean="0"/>
              <a:t>университетов</a:t>
            </a:r>
            <a:r>
              <a:rPr lang="en-US" dirty="0" smtClean="0"/>
              <a:t>, </a:t>
            </a:r>
            <a:r>
              <a:rPr lang="en-US" dirty="0" err="1" smtClean="0"/>
              <a:t>реализация</a:t>
            </a:r>
            <a:r>
              <a:rPr lang="en-US" dirty="0" smtClean="0"/>
              <a:t> </a:t>
            </a:r>
            <a:r>
              <a:rPr lang="en-US" dirty="0" err="1" smtClean="0"/>
              <a:t>элективных</a:t>
            </a:r>
            <a:r>
              <a:rPr lang="en-US" dirty="0" smtClean="0"/>
              <a:t> и </a:t>
            </a:r>
            <a:r>
              <a:rPr lang="en-US" dirty="0" err="1" smtClean="0"/>
              <a:t>факультативных</a:t>
            </a:r>
            <a:r>
              <a:rPr lang="en-US" dirty="0" smtClean="0"/>
              <a:t> </a:t>
            </a:r>
            <a:r>
              <a:rPr lang="en-US" dirty="0" err="1" smtClean="0"/>
              <a:t>курсов</a:t>
            </a:r>
            <a:r>
              <a:rPr lang="en-US" dirty="0" smtClean="0"/>
              <a:t>, </a:t>
            </a:r>
            <a:r>
              <a:rPr lang="en-US" dirty="0" err="1" smtClean="0"/>
              <a:t>научно-практическая</a:t>
            </a:r>
            <a:r>
              <a:rPr lang="en-US" dirty="0" smtClean="0"/>
              <a:t> </a:t>
            </a:r>
            <a:r>
              <a:rPr lang="en-US" dirty="0" err="1" smtClean="0"/>
              <a:t>конференци</a:t>
            </a:r>
            <a:r>
              <a:rPr lang="ru-RU" dirty="0" smtClean="0"/>
              <a:t>и </a:t>
            </a:r>
            <a:r>
              <a:rPr lang="en-US" dirty="0" err="1" smtClean="0"/>
              <a:t>образовательные</a:t>
            </a:r>
            <a:r>
              <a:rPr lang="en-US" dirty="0" smtClean="0"/>
              <a:t> </a:t>
            </a:r>
            <a:r>
              <a:rPr lang="en-US" dirty="0" err="1" smtClean="0"/>
              <a:t>мероприятия</a:t>
            </a:r>
            <a:r>
              <a:rPr lang="en-US" dirty="0" smtClean="0"/>
              <a:t> </a:t>
            </a:r>
            <a:r>
              <a:rPr lang="en-US" dirty="0" err="1" smtClean="0"/>
              <a:t>для</a:t>
            </a:r>
            <a:r>
              <a:rPr lang="en-US" dirty="0" smtClean="0"/>
              <a:t> </a:t>
            </a:r>
            <a:r>
              <a:rPr lang="en-US" dirty="0" err="1" smtClean="0"/>
              <a:t>педагогов</a:t>
            </a:r>
            <a:r>
              <a:rPr lang="en-US" dirty="0" smtClean="0"/>
              <a:t>: </a:t>
            </a:r>
            <a:r>
              <a:rPr lang="en-US" dirty="0" err="1" smtClean="0"/>
              <a:t>обучающие</a:t>
            </a:r>
            <a:r>
              <a:rPr lang="en-US" dirty="0" smtClean="0"/>
              <a:t> </a:t>
            </a:r>
            <a:r>
              <a:rPr lang="en-US" dirty="0" err="1" smtClean="0"/>
              <a:t>семинары</a:t>
            </a:r>
            <a:r>
              <a:rPr lang="en-US" dirty="0" smtClean="0"/>
              <a:t> </a:t>
            </a:r>
            <a:r>
              <a:rPr lang="en-US" dirty="0" err="1" smtClean="0"/>
              <a:t>по</a:t>
            </a:r>
            <a:r>
              <a:rPr lang="en-US" dirty="0" smtClean="0"/>
              <a:t> </a:t>
            </a:r>
            <a:r>
              <a:rPr lang="en-US" dirty="0" err="1" smtClean="0"/>
              <a:t>использованию</a:t>
            </a:r>
            <a:r>
              <a:rPr lang="en-US" dirty="0" smtClean="0"/>
              <a:t> </a:t>
            </a:r>
            <a:r>
              <a:rPr lang="en-US" dirty="0" err="1" smtClean="0"/>
              <a:t>оборудования</a:t>
            </a:r>
            <a:r>
              <a:rPr lang="en-US" dirty="0" smtClean="0"/>
              <a:t>, </a:t>
            </a:r>
            <a:r>
              <a:rPr lang="en-US" dirty="0" err="1" smtClean="0"/>
              <a:t>программа</a:t>
            </a:r>
            <a:r>
              <a:rPr lang="en-US" dirty="0" smtClean="0"/>
              <a:t> </a:t>
            </a:r>
            <a:r>
              <a:rPr lang="en-US" dirty="0" err="1" smtClean="0"/>
              <a:t>повышения</a:t>
            </a:r>
            <a:r>
              <a:rPr lang="en-US" dirty="0" smtClean="0"/>
              <a:t> </a:t>
            </a:r>
            <a:r>
              <a:rPr lang="en-US" dirty="0" err="1" smtClean="0"/>
              <a:t>квалификации</a:t>
            </a:r>
            <a:r>
              <a:rPr lang="en-US" dirty="0" smtClean="0"/>
              <a:t>, </a:t>
            </a:r>
            <a:r>
              <a:rPr lang="en-US" dirty="0" err="1" smtClean="0"/>
              <a:t>семинары</a:t>
            </a:r>
            <a:r>
              <a:rPr lang="en-US" dirty="0" smtClean="0"/>
              <a:t>, </a:t>
            </a:r>
            <a:r>
              <a:rPr lang="en-US" dirty="0" err="1" smtClean="0"/>
              <a:t>мастер-классы</a:t>
            </a:r>
            <a:r>
              <a:rPr lang="en-US" dirty="0" smtClean="0"/>
              <a:t>, </a:t>
            </a:r>
            <a:r>
              <a:rPr lang="en-US" dirty="0" err="1" smtClean="0"/>
              <a:t>вебинары</a:t>
            </a:r>
            <a:r>
              <a:rPr lang="en-US" dirty="0" smtClean="0"/>
              <a:t>, </a:t>
            </a:r>
            <a:r>
              <a:rPr lang="en-US" dirty="0" err="1" smtClean="0"/>
              <a:t>конференции</a:t>
            </a:r>
            <a:r>
              <a:rPr lang="en-US" dirty="0" smtClean="0"/>
              <a:t>, </a:t>
            </a:r>
            <a:r>
              <a:rPr lang="en-US" dirty="0" err="1" smtClean="0"/>
              <a:t>обучающие</a:t>
            </a:r>
            <a:r>
              <a:rPr lang="en-US" dirty="0" smtClean="0"/>
              <a:t> </a:t>
            </a:r>
            <a:r>
              <a:rPr lang="en-US" dirty="0" err="1" smtClean="0"/>
              <a:t>семинары</a:t>
            </a:r>
            <a:r>
              <a:rPr lang="en-US" dirty="0" smtClean="0"/>
              <a:t>, </a:t>
            </a:r>
            <a:r>
              <a:rPr lang="en-US" dirty="0" err="1" smtClean="0"/>
              <a:t>круглые</a:t>
            </a:r>
            <a:r>
              <a:rPr lang="en-US" dirty="0" smtClean="0"/>
              <a:t> </a:t>
            </a:r>
            <a:r>
              <a:rPr lang="en-US" dirty="0" err="1" smtClean="0"/>
              <a:t>столы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IMG-20200306-WA006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6407" y="2546131"/>
            <a:ext cx="3712779" cy="2526948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9437402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718</TotalTime>
  <Words>553</Words>
  <Application>Microsoft Office PowerPoint</Application>
  <PresentationFormat>Широкоэкранный</PresentationFormat>
  <Paragraphs>59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Garamond</vt:lpstr>
      <vt:lpstr>Noto Sans</vt:lpstr>
      <vt:lpstr>Times New Roman</vt:lpstr>
      <vt:lpstr>Натуральные материалы</vt:lpstr>
      <vt:lpstr> МАОУ «Лицей №11» г.Ростова-на-Дону</vt:lpstr>
      <vt:lpstr>Профильные медицинские  классы</vt:lpstr>
      <vt:lpstr>Презентация PowerPoint</vt:lpstr>
      <vt:lpstr>     Организация качественного и эффективного образовательного процесса     </vt:lpstr>
      <vt:lpstr>«Уроки здоровья»  на первой ступени обучения  направлены на формирование у младших школьников системных знаний умений и навыков здорового образа жизни и личной гигиены </vt:lpstr>
      <vt:lpstr>Конкурс среди 7-х классов «Белый халат»</vt:lpstr>
      <vt:lpstr>Технология «Равный обучает равного»</vt:lpstr>
      <vt:lpstr>В рамках проекта «УчимЗнаем» учащиеся профильных классов посещают детей онкоинститута и онкогематологического отделения ОДКБ .</vt:lpstr>
      <vt:lpstr>На третьей ступени обучения</vt:lpstr>
      <vt:lpstr> 2022г  муниципальный этап ВСОШ-биология 3 победителя,22 призера региональный этап 4 призера экология-3 призера,химия 4призера всероссийская конференция»Высший пилотаж» 1 победитель региональный этап по биологии Куркин Егор,1 призер по химии Олимпиада РОСТГМУ 1 победитель,1 призер по биологии,1 призер по химии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 Sidorenko</dc:creator>
  <cp:lastModifiedBy>Elena Sidorenko</cp:lastModifiedBy>
  <cp:revision>67</cp:revision>
  <dcterms:created xsi:type="dcterms:W3CDTF">2020-05-07T16:51:55Z</dcterms:created>
  <dcterms:modified xsi:type="dcterms:W3CDTF">2022-04-09T19:17:38Z</dcterms:modified>
</cp:coreProperties>
</file>